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1"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9" d="100"/>
          <a:sy n="79" d="100"/>
        </p:scale>
        <p:origin x="821"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31DCA6D-CF25-4EC5-BE6E-9C8D0A6F47B2}" type="doc">
      <dgm:prSet loTypeId="urn:microsoft.com/office/officeart/2005/8/layout/process1" loCatId="process" qsTypeId="urn:microsoft.com/office/officeart/2005/8/quickstyle/simple4" qsCatId="simple" csTypeId="urn:microsoft.com/office/officeart/2005/8/colors/colorful5" csCatId="colorful" phldr="1"/>
      <dgm:spPr/>
    </dgm:pt>
    <dgm:pt modelId="{7235A9BA-94D6-4A65-A253-E819CC2A7FC2}">
      <dgm:prSet phldrT="[Text]"/>
      <dgm:spPr/>
      <dgm:t>
        <a:bodyPr/>
        <a:lstStyle/>
        <a:p>
          <a:r>
            <a:rPr lang="en-US" dirty="0"/>
            <a:t>Load image</a:t>
          </a:r>
          <a:endParaRPr lang="en-GB" dirty="0"/>
        </a:p>
      </dgm:t>
    </dgm:pt>
    <dgm:pt modelId="{5A69AF82-5DCA-4879-900F-A8FA90DCAA0D}" type="parTrans" cxnId="{13C83313-01EA-4483-AB1B-90851345BC8F}">
      <dgm:prSet/>
      <dgm:spPr/>
      <dgm:t>
        <a:bodyPr/>
        <a:lstStyle/>
        <a:p>
          <a:endParaRPr lang="en-GB"/>
        </a:p>
      </dgm:t>
    </dgm:pt>
    <dgm:pt modelId="{90D77E7B-8B62-4CC9-88DF-FF70B87696D9}" type="sibTrans" cxnId="{13C83313-01EA-4483-AB1B-90851345BC8F}">
      <dgm:prSet/>
      <dgm:spPr/>
      <dgm:t>
        <a:bodyPr/>
        <a:lstStyle/>
        <a:p>
          <a:endParaRPr lang="en-GB"/>
        </a:p>
      </dgm:t>
    </dgm:pt>
    <dgm:pt modelId="{5BBCFDD5-AA20-4322-9AA1-A5A4F6ECFB84}">
      <dgm:prSet phldrT="[Text]"/>
      <dgm:spPr/>
      <dgm:t>
        <a:bodyPr/>
        <a:lstStyle/>
        <a:p>
          <a:r>
            <a:rPr lang="en-US" dirty="0"/>
            <a:t>Filter and binarize</a:t>
          </a:r>
          <a:endParaRPr lang="en-GB" dirty="0"/>
        </a:p>
      </dgm:t>
    </dgm:pt>
    <dgm:pt modelId="{E84BDDD7-B0DF-4590-A66F-870D094DC041}" type="parTrans" cxnId="{00EB8743-B6C0-40D2-9E2D-24817F73EF37}">
      <dgm:prSet/>
      <dgm:spPr/>
      <dgm:t>
        <a:bodyPr/>
        <a:lstStyle/>
        <a:p>
          <a:endParaRPr lang="en-GB"/>
        </a:p>
      </dgm:t>
    </dgm:pt>
    <dgm:pt modelId="{91148470-81AF-4C1A-B92E-24587C7D60BD}" type="sibTrans" cxnId="{00EB8743-B6C0-40D2-9E2D-24817F73EF37}">
      <dgm:prSet/>
      <dgm:spPr/>
      <dgm:t>
        <a:bodyPr/>
        <a:lstStyle/>
        <a:p>
          <a:endParaRPr lang="en-GB"/>
        </a:p>
      </dgm:t>
    </dgm:pt>
    <dgm:pt modelId="{BE23B126-B379-4B96-BD0C-F90CE1443214}">
      <dgm:prSet phldrT="[Text]"/>
      <dgm:spPr/>
      <dgm:t>
        <a:bodyPr/>
        <a:lstStyle/>
        <a:p>
          <a:r>
            <a:rPr lang="en-US" dirty="0"/>
            <a:t>Morphological operations</a:t>
          </a:r>
          <a:endParaRPr lang="en-GB" dirty="0"/>
        </a:p>
      </dgm:t>
    </dgm:pt>
    <dgm:pt modelId="{B2B65362-96B8-4775-B907-293C84E71F8F}" type="parTrans" cxnId="{F072A626-930E-4AB6-BE87-8224FF8E27E2}">
      <dgm:prSet/>
      <dgm:spPr/>
      <dgm:t>
        <a:bodyPr/>
        <a:lstStyle/>
        <a:p>
          <a:endParaRPr lang="en-GB"/>
        </a:p>
      </dgm:t>
    </dgm:pt>
    <dgm:pt modelId="{10813B4D-9141-4332-A5CD-C1E40EA80D1F}" type="sibTrans" cxnId="{F072A626-930E-4AB6-BE87-8224FF8E27E2}">
      <dgm:prSet/>
      <dgm:spPr/>
      <dgm:t>
        <a:bodyPr/>
        <a:lstStyle/>
        <a:p>
          <a:endParaRPr lang="en-GB"/>
        </a:p>
      </dgm:t>
    </dgm:pt>
    <dgm:pt modelId="{C9443F8B-A65B-4F58-B765-D28A6558C450}">
      <dgm:prSet phldrT="[Text]"/>
      <dgm:spPr/>
      <dgm:t>
        <a:bodyPr/>
        <a:lstStyle/>
        <a:p>
          <a:r>
            <a:rPr lang="en-US" dirty="0"/>
            <a:t>Warp the perspective</a:t>
          </a:r>
          <a:endParaRPr lang="en-GB" dirty="0"/>
        </a:p>
      </dgm:t>
    </dgm:pt>
    <dgm:pt modelId="{8299951F-18D9-420E-9CF3-510EBA1FB704}" type="parTrans" cxnId="{1A2C2229-5A1A-47BB-96F7-8EC0F49A9863}">
      <dgm:prSet/>
      <dgm:spPr/>
      <dgm:t>
        <a:bodyPr/>
        <a:lstStyle/>
        <a:p>
          <a:endParaRPr lang="en-GB"/>
        </a:p>
      </dgm:t>
    </dgm:pt>
    <dgm:pt modelId="{E3E73383-EB9E-4FC0-86E2-FB32DB911D85}" type="sibTrans" cxnId="{1A2C2229-5A1A-47BB-96F7-8EC0F49A9863}">
      <dgm:prSet/>
      <dgm:spPr/>
      <dgm:t>
        <a:bodyPr/>
        <a:lstStyle/>
        <a:p>
          <a:endParaRPr lang="en-GB"/>
        </a:p>
      </dgm:t>
    </dgm:pt>
    <dgm:pt modelId="{13CDDF8B-7661-48F4-BA88-4ED4C41B1CD6}">
      <dgm:prSet phldrT="[Text]"/>
      <dgm:spPr/>
      <dgm:t>
        <a:bodyPr/>
        <a:lstStyle/>
        <a:p>
          <a:r>
            <a:rPr lang="en-US" dirty="0"/>
            <a:t>Find largest connected component</a:t>
          </a:r>
          <a:endParaRPr lang="en-GB" dirty="0"/>
        </a:p>
      </dgm:t>
    </dgm:pt>
    <dgm:pt modelId="{FC651DE8-0F23-47D4-A42D-D4F8FC739A27}" type="parTrans" cxnId="{4E81D4BA-E67D-425D-9530-EEFB053BBFBB}">
      <dgm:prSet/>
      <dgm:spPr/>
      <dgm:t>
        <a:bodyPr/>
        <a:lstStyle/>
        <a:p>
          <a:endParaRPr lang="en-GB"/>
        </a:p>
      </dgm:t>
    </dgm:pt>
    <dgm:pt modelId="{905732C1-EF3D-498F-8C05-F148C16E8D7A}" type="sibTrans" cxnId="{4E81D4BA-E67D-425D-9530-EEFB053BBFBB}">
      <dgm:prSet/>
      <dgm:spPr/>
      <dgm:t>
        <a:bodyPr/>
        <a:lstStyle/>
        <a:p>
          <a:endParaRPr lang="en-GB"/>
        </a:p>
      </dgm:t>
    </dgm:pt>
    <dgm:pt modelId="{281604AF-B6F1-4B68-81D7-02ADA74212B2}">
      <dgm:prSet phldrT="[Text]"/>
      <dgm:spPr/>
      <dgm:t>
        <a:bodyPr/>
        <a:lstStyle/>
        <a:p>
          <a:r>
            <a:rPr lang="en-US" dirty="0"/>
            <a:t>Detect lines</a:t>
          </a:r>
          <a:endParaRPr lang="en-GB" dirty="0"/>
        </a:p>
      </dgm:t>
    </dgm:pt>
    <dgm:pt modelId="{5308AD94-2547-462F-9935-A30838C6DD0C}" type="parTrans" cxnId="{7AE2BE86-E4DA-4FE2-878F-5A43EC724E5D}">
      <dgm:prSet/>
      <dgm:spPr/>
      <dgm:t>
        <a:bodyPr/>
        <a:lstStyle/>
        <a:p>
          <a:endParaRPr lang="en-GB"/>
        </a:p>
      </dgm:t>
    </dgm:pt>
    <dgm:pt modelId="{4E6D8855-8D77-4B6D-AC52-656EB6C25696}" type="sibTrans" cxnId="{7AE2BE86-E4DA-4FE2-878F-5A43EC724E5D}">
      <dgm:prSet/>
      <dgm:spPr/>
      <dgm:t>
        <a:bodyPr/>
        <a:lstStyle/>
        <a:p>
          <a:endParaRPr lang="en-GB"/>
        </a:p>
      </dgm:t>
    </dgm:pt>
    <dgm:pt modelId="{55F99DF6-D3F7-48D5-BDDA-E6B00C3D7143}">
      <dgm:prSet phldrT="[Text]"/>
      <dgm:spPr/>
      <dgm:t>
        <a:bodyPr/>
        <a:lstStyle/>
        <a:p>
          <a:r>
            <a:rPr lang="en-US" dirty="0"/>
            <a:t>Find intersection points</a:t>
          </a:r>
          <a:endParaRPr lang="en-GB" dirty="0"/>
        </a:p>
      </dgm:t>
    </dgm:pt>
    <dgm:pt modelId="{E605E57D-80F2-42E9-AE5B-A9999B8D3F7F}" type="parTrans" cxnId="{8E59726A-F634-41BF-B3DE-2D40A6F004AA}">
      <dgm:prSet/>
      <dgm:spPr/>
      <dgm:t>
        <a:bodyPr/>
        <a:lstStyle/>
        <a:p>
          <a:endParaRPr lang="en-GB"/>
        </a:p>
      </dgm:t>
    </dgm:pt>
    <dgm:pt modelId="{350EC88D-C5D9-479E-88F9-64BBD95DC03E}" type="sibTrans" cxnId="{8E59726A-F634-41BF-B3DE-2D40A6F004AA}">
      <dgm:prSet/>
      <dgm:spPr/>
      <dgm:t>
        <a:bodyPr/>
        <a:lstStyle/>
        <a:p>
          <a:endParaRPr lang="en-GB"/>
        </a:p>
      </dgm:t>
    </dgm:pt>
    <dgm:pt modelId="{5CE887F1-21E5-4BB3-AFD7-BD0B52DED506}">
      <dgm:prSet phldrT="[Text]"/>
      <dgm:spPr/>
      <dgm:t>
        <a:bodyPr/>
        <a:lstStyle/>
        <a:p>
          <a:r>
            <a:rPr lang="en-US" dirty="0"/>
            <a:t>Split and detect digits</a:t>
          </a:r>
          <a:endParaRPr lang="en-GB" dirty="0"/>
        </a:p>
      </dgm:t>
    </dgm:pt>
    <dgm:pt modelId="{C649D4EA-B149-4C4D-B4DA-8A4BC09083BA}" type="parTrans" cxnId="{E09EA892-B46C-45D3-B926-9477DEBEAB6A}">
      <dgm:prSet/>
      <dgm:spPr/>
      <dgm:t>
        <a:bodyPr/>
        <a:lstStyle/>
        <a:p>
          <a:endParaRPr lang="en-GB"/>
        </a:p>
      </dgm:t>
    </dgm:pt>
    <dgm:pt modelId="{98C01147-B942-4055-B973-9B9737BB881F}" type="sibTrans" cxnId="{E09EA892-B46C-45D3-B926-9477DEBEAB6A}">
      <dgm:prSet/>
      <dgm:spPr/>
      <dgm:t>
        <a:bodyPr/>
        <a:lstStyle/>
        <a:p>
          <a:endParaRPr lang="en-GB"/>
        </a:p>
      </dgm:t>
    </dgm:pt>
    <dgm:pt modelId="{D5425D6C-B492-4C88-AD0E-CE0034C9E1C5}">
      <dgm:prSet phldrT="[Text]"/>
      <dgm:spPr/>
      <dgm:t>
        <a:bodyPr/>
        <a:lstStyle/>
        <a:p>
          <a:r>
            <a:rPr lang="en-US" dirty="0"/>
            <a:t>Print the result</a:t>
          </a:r>
          <a:endParaRPr lang="en-GB" dirty="0"/>
        </a:p>
      </dgm:t>
    </dgm:pt>
    <dgm:pt modelId="{2A9ACC47-FC60-424C-B40A-5AFD72E585BD}" type="parTrans" cxnId="{19B94C1D-CA8B-420A-8B26-E3FE6ADAE2B6}">
      <dgm:prSet/>
      <dgm:spPr/>
      <dgm:t>
        <a:bodyPr/>
        <a:lstStyle/>
        <a:p>
          <a:endParaRPr lang="en-GB"/>
        </a:p>
      </dgm:t>
    </dgm:pt>
    <dgm:pt modelId="{41A4C876-DE35-4322-8768-147BDC64E477}" type="sibTrans" cxnId="{19B94C1D-CA8B-420A-8B26-E3FE6ADAE2B6}">
      <dgm:prSet/>
      <dgm:spPr/>
      <dgm:t>
        <a:bodyPr/>
        <a:lstStyle/>
        <a:p>
          <a:endParaRPr lang="en-GB"/>
        </a:p>
      </dgm:t>
    </dgm:pt>
    <dgm:pt modelId="{8219E1D2-6D26-4111-9215-29D99FC68CB0}" type="pres">
      <dgm:prSet presAssocID="{331DCA6D-CF25-4EC5-BE6E-9C8D0A6F47B2}" presName="Name0" presStyleCnt="0">
        <dgm:presLayoutVars>
          <dgm:dir/>
          <dgm:resizeHandles val="exact"/>
        </dgm:presLayoutVars>
      </dgm:prSet>
      <dgm:spPr/>
    </dgm:pt>
    <dgm:pt modelId="{4CF7147C-43B0-49EE-A772-56AE8AE04B10}" type="pres">
      <dgm:prSet presAssocID="{7235A9BA-94D6-4A65-A253-E819CC2A7FC2}" presName="node" presStyleLbl="node1" presStyleIdx="0" presStyleCnt="9" custLinFactX="85682" custLinFactNeighborX="100000" custLinFactNeighborY="-44031">
        <dgm:presLayoutVars>
          <dgm:bulletEnabled val="1"/>
        </dgm:presLayoutVars>
      </dgm:prSet>
      <dgm:spPr/>
    </dgm:pt>
    <dgm:pt modelId="{9F26370F-2E67-45C7-B177-4E930C6CD744}" type="pres">
      <dgm:prSet presAssocID="{90D77E7B-8B62-4CC9-88DF-FF70B87696D9}" presName="sibTrans" presStyleLbl="sibTrans2D1" presStyleIdx="0" presStyleCnt="8"/>
      <dgm:spPr/>
    </dgm:pt>
    <dgm:pt modelId="{DB15915C-11BE-4B13-AA84-8FA6D6E4FC54}" type="pres">
      <dgm:prSet presAssocID="{90D77E7B-8B62-4CC9-88DF-FF70B87696D9}" presName="connectorText" presStyleLbl="sibTrans2D1" presStyleIdx="0" presStyleCnt="8"/>
      <dgm:spPr/>
    </dgm:pt>
    <dgm:pt modelId="{0D94471A-CC42-40E6-80D3-678329AECF90}" type="pres">
      <dgm:prSet presAssocID="{5BBCFDD5-AA20-4322-9AA1-A5A4F6ECFB84}" presName="node" presStyleLbl="node1" presStyleIdx="1" presStyleCnt="9" custLinFactX="107460" custLinFactNeighborX="200000" custLinFactNeighborY="-46852">
        <dgm:presLayoutVars>
          <dgm:bulletEnabled val="1"/>
        </dgm:presLayoutVars>
      </dgm:prSet>
      <dgm:spPr/>
    </dgm:pt>
    <dgm:pt modelId="{678CA057-1716-4F0F-8741-D810153C6C2E}" type="pres">
      <dgm:prSet presAssocID="{91148470-81AF-4C1A-B92E-24587C7D60BD}" presName="sibTrans" presStyleLbl="sibTrans2D1" presStyleIdx="1" presStyleCnt="8"/>
      <dgm:spPr/>
    </dgm:pt>
    <dgm:pt modelId="{7E6E0282-4FDD-4167-88AC-433EDC02A108}" type="pres">
      <dgm:prSet presAssocID="{91148470-81AF-4C1A-B92E-24587C7D60BD}" presName="connectorText" presStyleLbl="sibTrans2D1" presStyleIdx="1" presStyleCnt="8"/>
      <dgm:spPr/>
    </dgm:pt>
    <dgm:pt modelId="{BE841AEE-0839-454F-A7BA-483405DA2FDA}" type="pres">
      <dgm:prSet presAssocID="{BE23B126-B379-4B96-BD0C-F90CE1443214}" presName="node" presStyleLbl="node1" presStyleIdx="2" presStyleCnt="9" custLinFactX="188479" custLinFactNeighborX="200000" custLinFactNeighborY="-47944">
        <dgm:presLayoutVars>
          <dgm:bulletEnabled val="1"/>
        </dgm:presLayoutVars>
      </dgm:prSet>
      <dgm:spPr/>
    </dgm:pt>
    <dgm:pt modelId="{41447B0B-5123-4BB5-8A23-AFEA50D0138A}" type="pres">
      <dgm:prSet presAssocID="{10813B4D-9141-4332-A5CD-C1E40EA80D1F}" presName="sibTrans" presStyleLbl="sibTrans2D1" presStyleIdx="2" presStyleCnt="8"/>
      <dgm:spPr/>
    </dgm:pt>
    <dgm:pt modelId="{35748362-8EC7-4950-9E53-22303ADA4E48}" type="pres">
      <dgm:prSet presAssocID="{10813B4D-9141-4332-A5CD-C1E40EA80D1F}" presName="connectorText" presStyleLbl="sibTrans2D1" presStyleIdx="2" presStyleCnt="8"/>
      <dgm:spPr/>
    </dgm:pt>
    <dgm:pt modelId="{1ECA60E7-7B6B-4B53-A1B6-18EA4EC87DF5}" type="pres">
      <dgm:prSet presAssocID="{13CDDF8B-7661-48F4-BA88-4ED4C41B1CD6}" presName="node" presStyleLbl="node1" presStyleIdx="3" presStyleCnt="9" custLinFactX="231961" custLinFactNeighborX="300000" custLinFactNeighborY="-53584">
        <dgm:presLayoutVars>
          <dgm:bulletEnabled val="1"/>
        </dgm:presLayoutVars>
      </dgm:prSet>
      <dgm:spPr/>
    </dgm:pt>
    <dgm:pt modelId="{136A66B7-D271-458D-A9D2-51567173D967}" type="pres">
      <dgm:prSet presAssocID="{905732C1-EF3D-498F-8C05-F148C16E8D7A}" presName="sibTrans" presStyleLbl="sibTrans2D1" presStyleIdx="3" presStyleCnt="8"/>
      <dgm:spPr/>
    </dgm:pt>
    <dgm:pt modelId="{F6A75982-47F4-4682-B587-E9A080C966EA}" type="pres">
      <dgm:prSet presAssocID="{905732C1-EF3D-498F-8C05-F148C16E8D7A}" presName="connectorText" presStyleLbl="sibTrans2D1" presStyleIdx="3" presStyleCnt="8"/>
      <dgm:spPr/>
    </dgm:pt>
    <dgm:pt modelId="{A63235D7-74DC-46AC-88D0-E706A90917C5}" type="pres">
      <dgm:prSet presAssocID="{281604AF-B6F1-4B68-81D7-02ADA74212B2}" presName="node" presStyleLbl="node1" presStyleIdx="4" presStyleCnt="9" custLinFactX="133767" custLinFactY="100000" custLinFactNeighborX="200000" custLinFactNeighborY="127187">
        <dgm:presLayoutVars>
          <dgm:bulletEnabled val="1"/>
        </dgm:presLayoutVars>
      </dgm:prSet>
      <dgm:spPr/>
    </dgm:pt>
    <dgm:pt modelId="{81087AB5-EA83-4546-A616-D551D737BC29}" type="pres">
      <dgm:prSet presAssocID="{4E6D8855-8D77-4B6D-AC52-656EB6C25696}" presName="sibTrans" presStyleLbl="sibTrans2D1" presStyleIdx="4" presStyleCnt="8"/>
      <dgm:spPr/>
    </dgm:pt>
    <dgm:pt modelId="{45AB40F0-75F0-4534-AE29-E0F9F8581557}" type="pres">
      <dgm:prSet presAssocID="{4E6D8855-8D77-4B6D-AC52-656EB6C25696}" presName="connectorText" presStyleLbl="sibTrans2D1" presStyleIdx="4" presStyleCnt="8"/>
      <dgm:spPr/>
    </dgm:pt>
    <dgm:pt modelId="{6223E6BC-6EA8-4BBC-B68C-02725DD8F775}" type="pres">
      <dgm:prSet presAssocID="{55F99DF6-D3F7-48D5-BDDA-E6B00C3D7143}" presName="node" presStyleLbl="node1" presStyleIdx="5" presStyleCnt="9" custLinFactX="-100000" custLinFactY="100000" custLinFactNeighborX="-128977" custLinFactNeighborY="128596">
        <dgm:presLayoutVars>
          <dgm:bulletEnabled val="1"/>
        </dgm:presLayoutVars>
      </dgm:prSet>
      <dgm:spPr/>
    </dgm:pt>
    <dgm:pt modelId="{85462E5C-9B88-4DB6-887B-EDE804527F88}" type="pres">
      <dgm:prSet presAssocID="{350EC88D-C5D9-479E-88F9-64BBD95DC03E}" presName="sibTrans" presStyleLbl="sibTrans2D1" presStyleIdx="5" presStyleCnt="8"/>
      <dgm:spPr/>
    </dgm:pt>
    <dgm:pt modelId="{06E1E8DE-A790-42B3-B2F6-575236ACB0FC}" type="pres">
      <dgm:prSet presAssocID="{350EC88D-C5D9-479E-88F9-64BBD95DC03E}" presName="connectorText" presStyleLbl="sibTrans2D1" presStyleIdx="5" presStyleCnt="8"/>
      <dgm:spPr/>
    </dgm:pt>
    <dgm:pt modelId="{ADAEA50C-BE95-41B4-A766-5296E3936D3B}" type="pres">
      <dgm:prSet presAssocID="{C9443F8B-A65B-4F58-B765-D28A6558C450}" presName="node" presStyleLbl="node1" presStyleIdx="6" presStyleCnt="9" custLinFactX="-350845" custLinFactY="100000" custLinFactNeighborX="-400000" custLinFactNeighborY="122956">
        <dgm:presLayoutVars>
          <dgm:bulletEnabled val="1"/>
        </dgm:presLayoutVars>
      </dgm:prSet>
      <dgm:spPr/>
    </dgm:pt>
    <dgm:pt modelId="{FEB0B3EF-3D8F-4D2A-8C1C-D71891663493}" type="pres">
      <dgm:prSet presAssocID="{E3E73383-EB9E-4FC0-86E2-FB32DB911D85}" presName="sibTrans" presStyleLbl="sibTrans2D1" presStyleIdx="6" presStyleCnt="8"/>
      <dgm:spPr/>
    </dgm:pt>
    <dgm:pt modelId="{6C5FF005-EDB4-4C5C-A075-386414D471F6}" type="pres">
      <dgm:prSet presAssocID="{E3E73383-EB9E-4FC0-86E2-FB32DB911D85}" presName="connectorText" presStyleLbl="sibTrans2D1" presStyleIdx="6" presStyleCnt="8"/>
      <dgm:spPr/>
    </dgm:pt>
    <dgm:pt modelId="{2163D648-58D1-4182-A684-54868F4B7E77}" type="pres">
      <dgm:prSet presAssocID="{5CE887F1-21E5-4BB3-AFD7-BD0B52DED506}" presName="node" presStyleLbl="node1" presStyleIdx="7" presStyleCnt="9" custLinFactX="-600000" custLinFactY="100000" custLinFactNeighborX="-635796" custLinFactNeighborY="124366">
        <dgm:presLayoutVars>
          <dgm:bulletEnabled val="1"/>
        </dgm:presLayoutVars>
      </dgm:prSet>
      <dgm:spPr/>
    </dgm:pt>
    <dgm:pt modelId="{29E527F6-6A19-4F0E-A435-C319E10B4E75}" type="pres">
      <dgm:prSet presAssocID="{98C01147-B942-4055-B973-9B9737BB881F}" presName="sibTrans" presStyleLbl="sibTrans2D1" presStyleIdx="7" presStyleCnt="8"/>
      <dgm:spPr/>
    </dgm:pt>
    <dgm:pt modelId="{A1D4A4F1-1D14-4675-B29C-ED1867CB0D2D}" type="pres">
      <dgm:prSet presAssocID="{98C01147-B942-4055-B973-9B9737BB881F}" presName="connectorText" presStyleLbl="sibTrans2D1" presStyleIdx="7" presStyleCnt="8"/>
      <dgm:spPr/>
    </dgm:pt>
    <dgm:pt modelId="{3FF7A9C3-DE03-4C39-B6E6-288C2236E6B8}" type="pres">
      <dgm:prSet presAssocID="{D5425D6C-B492-4C88-AD0E-CE0034C9E1C5}" presName="node" presStyleLbl="node1" presStyleIdx="8" presStyleCnt="9" custLinFactX="-700000" custLinFactY="200000" custLinFactNeighborX="-735796" custLinFactNeighborY="241677">
        <dgm:presLayoutVars>
          <dgm:bulletEnabled val="1"/>
        </dgm:presLayoutVars>
      </dgm:prSet>
      <dgm:spPr/>
    </dgm:pt>
  </dgm:ptLst>
  <dgm:cxnLst>
    <dgm:cxn modelId="{BD61AC08-B933-435B-8BC7-1A04BBA04F6F}" type="presOf" srcId="{90D77E7B-8B62-4CC9-88DF-FF70B87696D9}" destId="{DB15915C-11BE-4B13-AA84-8FA6D6E4FC54}" srcOrd="1" destOrd="0" presId="urn:microsoft.com/office/officeart/2005/8/layout/process1"/>
    <dgm:cxn modelId="{9CD7C608-6307-490A-91DC-37713C7AA4A0}" type="presOf" srcId="{BE23B126-B379-4B96-BD0C-F90CE1443214}" destId="{BE841AEE-0839-454F-A7BA-483405DA2FDA}" srcOrd="0" destOrd="0" presId="urn:microsoft.com/office/officeart/2005/8/layout/process1"/>
    <dgm:cxn modelId="{453BA00B-DAC8-40DC-8EA8-1A19A599B8D8}" type="presOf" srcId="{E3E73383-EB9E-4FC0-86E2-FB32DB911D85}" destId="{FEB0B3EF-3D8F-4D2A-8C1C-D71891663493}" srcOrd="0" destOrd="0" presId="urn:microsoft.com/office/officeart/2005/8/layout/process1"/>
    <dgm:cxn modelId="{B46E1F0C-6D8C-4A63-9B55-ADD3B3A483D6}" type="presOf" srcId="{350EC88D-C5D9-479E-88F9-64BBD95DC03E}" destId="{06E1E8DE-A790-42B3-B2F6-575236ACB0FC}" srcOrd="1" destOrd="0" presId="urn:microsoft.com/office/officeart/2005/8/layout/process1"/>
    <dgm:cxn modelId="{13C83313-01EA-4483-AB1B-90851345BC8F}" srcId="{331DCA6D-CF25-4EC5-BE6E-9C8D0A6F47B2}" destId="{7235A9BA-94D6-4A65-A253-E819CC2A7FC2}" srcOrd="0" destOrd="0" parTransId="{5A69AF82-5DCA-4879-900F-A8FA90DCAA0D}" sibTransId="{90D77E7B-8B62-4CC9-88DF-FF70B87696D9}"/>
    <dgm:cxn modelId="{2A8B6516-27EF-479D-8A1D-F240F7A42F2D}" type="presOf" srcId="{7235A9BA-94D6-4A65-A253-E819CC2A7FC2}" destId="{4CF7147C-43B0-49EE-A772-56AE8AE04B10}" srcOrd="0" destOrd="0" presId="urn:microsoft.com/office/officeart/2005/8/layout/process1"/>
    <dgm:cxn modelId="{19B94C1D-CA8B-420A-8B26-E3FE6ADAE2B6}" srcId="{331DCA6D-CF25-4EC5-BE6E-9C8D0A6F47B2}" destId="{D5425D6C-B492-4C88-AD0E-CE0034C9E1C5}" srcOrd="8" destOrd="0" parTransId="{2A9ACC47-FC60-424C-B40A-5AFD72E585BD}" sibTransId="{41A4C876-DE35-4322-8768-147BDC64E477}"/>
    <dgm:cxn modelId="{F072A626-930E-4AB6-BE87-8224FF8E27E2}" srcId="{331DCA6D-CF25-4EC5-BE6E-9C8D0A6F47B2}" destId="{BE23B126-B379-4B96-BD0C-F90CE1443214}" srcOrd="2" destOrd="0" parTransId="{B2B65362-96B8-4775-B907-293C84E71F8F}" sibTransId="{10813B4D-9141-4332-A5CD-C1E40EA80D1F}"/>
    <dgm:cxn modelId="{54410629-40C1-4DE6-B3DE-69359A1B0E0C}" type="presOf" srcId="{10813B4D-9141-4332-A5CD-C1E40EA80D1F}" destId="{35748362-8EC7-4950-9E53-22303ADA4E48}" srcOrd="1" destOrd="0" presId="urn:microsoft.com/office/officeart/2005/8/layout/process1"/>
    <dgm:cxn modelId="{1A2C2229-5A1A-47BB-96F7-8EC0F49A9863}" srcId="{331DCA6D-CF25-4EC5-BE6E-9C8D0A6F47B2}" destId="{C9443F8B-A65B-4F58-B765-D28A6558C450}" srcOrd="6" destOrd="0" parTransId="{8299951F-18D9-420E-9CF3-510EBA1FB704}" sibTransId="{E3E73383-EB9E-4FC0-86E2-FB32DB911D85}"/>
    <dgm:cxn modelId="{E72C5B31-37AF-4F1C-BB28-BD85656BD3D0}" type="presOf" srcId="{905732C1-EF3D-498F-8C05-F148C16E8D7A}" destId="{136A66B7-D271-458D-A9D2-51567173D967}" srcOrd="0" destOrd="0" presId="urn:microsoft.com/office/officeart/2005/8/layout/process1"/>
    <dgm:cxn modelId="{5BC93C37-FD4E-426E-A018-F20DDF91D5ED}" type="presOf" srcId="{13CDDF8B-7661-48F4-BA88-4ED4C41B1CD6}" destId="{1ECA60E7-7B6B-4B53-A1B6-18EA4EC87DF5}" srcOrd="0" destOrd="0" presId="urn:microsoft.com/office/officeart/2005/8/layout/process1"/>
    <dgm:cxn modelId="{9DD94B3B-02D5-49AF-B71C-851C13D3DE79}" type="presOf" srcId="{281604AF-B6F1-4B68-81D7-02ADA74212B2}" destId="{A63235D7-74DC-46AC-88D0-E706A90917C5}" srcOrd="0" destOrd="0" presId="urn:microsoft.com/office/officeart/2005/8/layout/process1"/>
    <dgm:cxn modelId="{66B2473E-6F32-4910-BB23-8FD3EF472BD9}" type="presOf" srcId="{350EC88D-C5D9-479E-88F9-64BBD95DC03E}" destId="{85462E5C-9B88-4DB6-887B-EDE804527F88}" srcOrd="0" destOrd="0" presId="urn:microsoft.com/office/officeart/2005/8/layout/process1"/>
    <dgm:cxn modelId="{00EB8743-B6C0-40D2-9E2D-24817F73EF37}" srcId="{331DCA6D-CF25-4EC5-BE6E-9C8D0A6F47B2}" destId="{5BBCFDD5-AA20-4322-9AA1-A5A4F6ECFB84}" srcOrd="1" destOrd="0" parTransId="{E84BDDD7-B0DF-4590-A66F-870D094DC041}" sibTransId="{91148470-81AF-4C1A-B92E-24587C7D60BD}"/>
    <dgm:cxn modelId="{0A785248-2105-4DFB-876C-AC65AA110A97}" type="presOf" srcId="{E3E73383-EB9E-4FC0-86E2-FB32DB911D85}" destId="{6C5FF005-EDB4-4C5C-A075-386414D471F6}" srcOrd="1" destOrd="0" presId="urn:microsoft.com/office/officeart/2005/8/layout/process1"/>
    <dgm:cxn modelId="{8E59726A-F634-41BF-B3DE-2D40A6F004AA}" srcId="{331DCA6D-CF25-4EC5-BE6E-9C8D0A6F47B2}" destId="{55F99DF6-D3F7-48D5-BDDA-E6B00C3D7143}" srcOrd="5" destOrd="0" parTransId="{E605E57D-80F2-42E9-AE5B-A9999B8D3F7F}" sibTransId="{350EC88D-C5D9-479E-88F9-64BBD95DC03E}"/>
    <dgm:cxn modelId="{EFD5434E-3FBE-4B58-8028-80C6A2EF6DCB}" type="presOf" srcId="{91148470-81AF-4C1A-B92E-24587C7D60BD}" destId="{678CA057-1716-4F0F-8741-D810153C6C2E}" srcOrd="0" destOrd="0" presId="urn:microsoft.com/office/officeart/2005/8/layout/process1"/>
    <dgm:cxn modelId="{493C6F4E-BB55-4292-AD45-7BD183BBA04F}" type="presOf" srcId="{91148470-81AF-4C1A-B92E-24587C7D60BD}" destId="{7E6E0282-4FDD-4167-88AC-433EDC02A108}" srcOrd="1" destOrd="0" presId="urn:microsoft.com/office/officeart/2005/8/layout/process1"/>
    <dgm:cxn modelId="{36A5D06F-5B56-462E-B6F6-74F8D46DBA63}" type="presOf" srcId="{55F99DF6-D3F7-48D5-BDDA-E6B00C3D7143}" destId="{6223E6BC-6EA8-4BBC-B68C-02725DD8F775}" srcOrd="0" destOrd="0" presId="urn:microsoft.com/office/officeart/2005/8/layout/process1"/>
    <dgm:cxn modelId="{0C888470-E067-4BEC-9B3C-8B014AC0D03E}" type="presOf" srcId="{D5425D6C-B492-4C88-AD0E-CE0034C9E1C5}" destId="{3FF7A9C3-DE03-4C39-B6E6-288C2236E6B8}" srcOrd="0" destOrd="0" presId="urn:microsoft.com/office/officeart/2005/8/layout/process1"/>
    <dgm:cxn modelId="{8A208059-58E3-49AE-A366-2F73EEB581D1}" type="presOf" srcId="{4E6D8855-8D77-4B6D-AC52-656EB6C25696}" destId="{45AB40F0-75F0-4534-AE29-E0F9F8581557}" srcOrd="1" destOrd="0" presId="urn:microsoft.com/office/officeart/2005/8/layout/process1"/>
    <dgm:cxn modelId="{F5CEB459-270D-4FB2-A9F9-12034F0A4FFC}" type="presOf" srcId="{5BBCFDD5-AA20-4322-9AA1-A5A4F6ECFB84}" destId="{0D94471A-CC42-40E6-80D3-678329AECF90}" srcOrd="0" destOrd="0" presId="urn:microsoft.com/office/officeart/2005/8/layout/process1"/>
    <dgm:cxn modelId="{8767287E-EBC8-4C06-AA43-0F8A49F07104}" type="presOf" srcId="{98C01147-B942-4055-B973-9B9737BB881F}" destId="{A1D4A4F1-1D14-4675-B29C-ED1867CB0D2D}" srcOrd="1" destOrd="0" presId="urn:microsoft.com/office/officeart/2005/8/layout/process1"/>
    <dgm:cxn modelId="{7AE2BE86-E4DA-4FE2-878F-5A43EC724E5D}" srcId="{331DCA6D-CF25-4EC5-BE6E-9C8D0A6F47B2}" destId="{281604AF-B6F1-4B68-81D7-02ADA74212B2}" srcOrd="4" destOrd="0" parTransId="{5308AD94-2547-462F-9935-A30838C6DD0C}" sibTransId="{4E6D8855-8D77-4B6D-AC52-656EB6C25696}"/>
    <dgm:cxn modelId="{22391689-CCE4-4008-86CE-1E14CB16359C}" type="presOf" srcId="{331DCA6D-CF25-4EC5-BE6E-9C8D0A6F47B2}" destId="{8219E1D2-6D26-4111-9215-29D99FC68CB0}" srcOrd="0" destOrd="0" presId="urn:microsoft.com/office/officeart/2005/8/layout/process1"/>
    <dgm:cxn modelId="{D2C53C8A-AAC0-446E-A1D3-6570DC8FDBA7}" type="presOf" srcId="{5CE887F1-21E5-4BB3-AFD7-BD0B52DED506}" destId="{2163D648-58D1-4182-A684-54868F4B7E77}" srcOrd="0" destOrd="0" presId="urn:microsoft.com/office/officeart/2005/8/layout/process1"/>
    <dgm:cxn modelId="{67647B91-2738-484B-9BC9-BC487AC857E6}" type="presOf" srcId="{98C01147-B942-4055-B973-9B9737BB881F}" destId="{29E527F6-6A19-4F0E-A435-C319E10B4E75}" srcOrd="0" destOrd="0" presId="urn:microsoft.com/office/officeart/2005/8/layout/process1"/>
    <dgm:cxn modelId="{E09EA892-B46C-45D3-B926-9477DEBEAB6A}" srcId="{331DCA6D-CF25-4EC5-BE6E-9C8D0A6F47B2}" destId="{5CE887F1-21E5-4BB3-AFD7-BD0B52DED506}" srcOrd="7" destOrd="0" parTransId="{C649D4EA-B149-4C4D-B4DA-8A4BC09083BA}" sibTransId="{98C01147-B942-4055-B973-9B9737BB881F}"/>
    <dgm:cxn modelId="{D0E2E697-AA2C-4760-8976-2750A216D48C}" type="presOf" srcId="{C9443F8B-A65B-4F58-B765-D28A6558C450}" destId="{ADAEA50C-BE95-41B4-A766-5296E3936D3B}" srcOrd="0" destOrd="0" presId="urn:microsoft.com/office/officeart/2005/8/layout/process1"/>
    <dgm:cxn modelId="{4E1D51A6-8028-4E31-A267-30CF48A0A845}" type="presOf" srcId="{10813B4D-9141-4332-A5CD-C1E40EA80D1F}" destId="{41447B0B-5123-4BB5-8A23-AFEA50D0138A}" srcOrd="0" destOrd="0" presId="urn:microsoft.com/office/officeart/2005/8/layout/process1"/>
    <dgm:cxn modelId="{4E81D4BA-E67D-425D-9530-EEFB053BBFBB}" srcId="{331DCA6D-CF25-4EC5-BE6E-9C8D0A6F47B2}" destId="{13CDDF8B-7661-48F4-BA88-4ED4C41B1CD6}" srcOrd="3" destOrd="0" parTransId="{FC651DE8-0F23-47D4-A42D-D4F8FC739A27}" sibTransId="{905732C1-EF3D-498F-8C05-F148C16E8D7A}"/>
    <dgm:cxn modelId="{B0B7A6D5-AB65-4EA2-AB65-14D31DEE4C48}" type="presOf" srcId="{4E6D8855-8D77-4B6D-AC52-656EB6C25696}" destId="{81087AB5-EA83-4546-A616-D551D737BC29}" srcOrd="0" destOrd="0" presId="urn:microsoft.com/office/officeart/2005/8/layout/process1"/>
    <dgm:cxn modelId="{FD69ACE8-735A-4C45-8E03-F7AD09435E19}" type="presOf" srcId="{90D77E7B-8B62-4CC9-88DF-FF70B87696D9}" destId="{9F26370F-2E67-45C7-B177-4E930C6CD744}" srcOrd="0" destOrd="0" presId="urn:microsoft.com/office/officeart/2005/8/layout/process1"/>
    <dgm:cxn modelId="{5C7BB4EE-A571-4E80-88E3-674FE3BD7DC4}" type="presOf" srcId="{905732C1-EF3D-498F-8C05-F148C16E8D7A}" destId="{F6A75982-47F4-4682-B587-E9A080C966EA}" srcOrd="1" destOrd="0" presId="urn:microsoft.com/office/officeart/2005/8/layout/process1"/>
    <dgm:cxn modelId="{54AC4E34-14ED-4F79-B2FF-3C612527E08A}" type="presParOf" srcId="{8219E1D2-6D26-4111-9215-29D99FC68CB0}" destId="{4CF7147C-43B0-49EE-A772-56AE8AE04B10}" srcOrd="0" destOrd="0" presId="urn:microsoft.com/office/officeart/2005/8/layout/process1"/>
    <dgm:cxn modelId="{37E780E1-F6A9-4E70-8EA8-859B2E842869}" type="presParOf" srcId="{8219E1D2-6D26-4111-9215-29D99FC68CB0}" destId="{9F26370F-2E67-45C7-B177-4E930C6CD744}" srcOrd="1" destOrd="0" presId="urn:microsoft.com/office/officeart/2005/8/layout/process1"/>
    <dgm:cxn modelId="{D39D89B1-A62C-43EF-A522-2CE6168EDDA1}" type="presParOf" srcId="{9F26370F-2E67-45C7-B177-4E930C6CD744}" destId="{DB15915C-11BE-4B13-AA84-8FA6D6E4FC54}" srcOrd="0" destOrd="0" presId="urn:microsoft.com/office/officeart/2005/8/layout/process1"/>
    <dgm:cxn modelId="{42E6C3C3-36A8-4B33-B733-59DDDD733138}" type="presParOf" srcId="{8219E1D2-6D26-4111-9215-29D99FC68CB0}" destId="{0D94471A-CC42-40E6-80D3-678329AECF90}" srcOrd="2" destOrd="0" presId="urn:microsoft.com/office/officeart/2005/8/layout/process1"/>
    <dgm:cxn modelId="{FA604E8F-9375-4924-90DE-702A8983B072}" type="presParOf" srcId="{8219E1D2-6D26-4111-9215-29D99FC68CB0}" destId="{678CA057-1716-4F0F-8741-D810153C6C2E}" srcOrd="3" destOrd="0" presId="urn:microsoft.com/office/officeart/2005/8/layout/process1"/>
    <dgm:cxn modelId="{E0A157C8-54EC-4007-8DF2-060B3F6640EE}" type="presParOf" srcId="{678CA057-1716-4F0F-8741-D810153C6C2E}" destId="{7E6E0282-4FDD-4167-88AC-433EDC02A108}" srcOrd="0" destOrd="0" presId="urn:microsoft.com/office/officeart/2005/8/layout/process1"/>
    <dgm:cxn modelId="{B9FEB265-8BCA-4419-AEF9-8E7ACE6C0C07}" type="presParOf" srcId="{8219E1D2-6D26-4111-9215-29D99FC68CB0}" destId="{BE841AEE-0839-454F-A7BA-483405DA2FDA}" srcOrd="4" destOrd="0" presId="urn:microsoft.com/office/officeart/2005/8/layout/process1"/>
    <dgm:cxn modelId="{2FAC7C6E-999B-40DB-89D8-178E9CC263F1}" type="presParOf" srcId="{8219E1D2-6D26-4111-9215-29D99FC68CB0}" destId="{41447B0B-5123-4BB5-8A23-AFEA50D0138A}" srcOrd="5" destOrd="0" presId="urn:microsoft.com/office/officeart/2005/8/layout/process1"/>
    <dgm:cxn modelId="{1750B710-5EA8-4996-8EB9-4EF0CBA6D4D6}" type="presParOf" srcId="{41447B0B-5123-4BB5-8A23-AFEA50D0138A}" destId="{35748362-8EC7-4950-9E53-22303ADA4E48}" srcOrd="0" destOrd="0" presId="urn:microsoft.com/office/officeart/2005/8/layout/process1"/>
    <dgm:cxn modelId="{41255E9E-D2F0-4ACF-8D14-B156F2F36B69}" type="presParOf" srcId="{8219E1D2-6D26-4111-9215-29D99FC68CB0}" destId="{1ECA60E7-7B6B-4B53-A1B6-18EA4EC87DF5}" srcOrd="6" destOrd="0" presId="urn:microsoft.com/office/officeart/2005/8/layout/process1"/>
    <dgm:cxn modelId="{FABDDBC3-C51F-40E5-9C56-6F4ECFCCA91D}" type="presParOf" srcId="{8219E1D2-6D26-4111-9215-29D99FC68CB0}" destId="{136A66B7-D271-458D-A9D2-51567173D967}" srcOrd="7" destOrd="0" presId="urn:microsoft.com/office/officeart/2005/8/layout/process1"/>
    <dgm:cxn modelId="{015BF411-9B3B-424D-AFD5-6AF3529BC257}" type="presParOf" srcId="{136A66B7-D271-458D-A9D2-51567173D967}" destId="{F6A75982-47F4-4682-B587-E9A080C966EA}" srcOrd="0" destOrd="0" presId="urn:microsoft.com/office/officeart/2005/8/layout/process1"/>
    <dgm:cxn modelId="{E635CB00-EB58-4B35-8368-843645AE57EA}" type="presParOf" srcId="{8219E1D2-6D26-4111-9215-29D99FC68CB0}" destId="{A63235D7-74DC-46AC-88D0-E706A90917C5}" srcOrd="8" destOrd="0" presId="urn:microsoft.com/office/officeart/2005/8/layout/process1"/>
    <dgm:cxn modelId="{117E47A4-1005-4DFB-B12E-AD7E4904072E}" type="presParOf" srcId="{8219E1D2-6D26-4111-9215-29D99FC68CB0}" destId="{81087AB5-EA83-4546-A616-D551D737BC29}" srcOrd="9" destOrd="0" presId="urn:microsoft.com/office/officeart/2005/8/layout/process1"/>
    <dgm:cxn modelId="{B1949962-76B1-4A77-97AE-75749EE68B0E}" type="presParOf" srcId="{81087AB5-EA83-4546-A616-D551D737BC29}" destId="{45AB40F0-75F0-4534-AE29-E0F9F8581557}" srcOrd="0" destOrd="0" presId="urn:microsoft.com/office/officeart/2005/8/layout/process1"/>
    <dgm:cxn modelId="{1EB22221-AB66-4C55-931E-C5785780E2FB}" type="presParOf" srcId="{8219E1D2-6D26-4111-9215-29D99FC68CB0}" destId="{6223E6BC-6EA8-4BBC-B68C-02725DD8F775}" srcOrd="10" destOrd="0" presId="urn:microsoft.com/office/officeart/2005/8/layout/process1"/>
    <dgm:cxn modelId="{1D5E30E9-D286-4393-954F-979826D3B3F4}" type="presParOf" srcId="{8219E1D2-6D26-4111-9215-29D99FC68CB0}" destId="{85462E5C-9B88-4DB6-887B-EDE804527F88}" srcOrd="11" destOrd="0" presId="urn:microsoft.com/office/officeart/2005/8/layout/process1"/>
    <dgm:cxn modelId="{A6A26D68-A81F-4991-A546-D82F7346F12F}" type="presParOf" srcId="{85462E5C-9B88-4DB6-887B-EDE804527F88}" destId="{06E1E8DE-A790-42B3-B2F6-575236ACB0FC}" srcOrd="0" destOrd="0" presId="urn:microsoft.com/office/officeart/2005/8/layout/process1"/>
    <dgm:cxn modelId="{A15184CE-4CE6-4F92-8F69-2946BECEB0FE}" type="presParOf" srcId="{8219E1D2-6D26-4111-9215-29D99FC68CB0}" destId="{ADAEA50C-BE95-41B4-A766-5296E3936D3B}" srcOrd="12" destOrd="0" presId="urn:microsoft.com/office/officeart/2005/8/layout/process1"/>
    <dgm:cxn modelId="{91FC7982-4E4E-412C-B7CA-7CFD8C160CD8}" type="presParOf" srcId="{8219E1D2-6D26-4111-9215-29D99FC68CB0}" destId="{FEB0B3EF-3D8F-4D2A-8C1C-D71891663493}" srcOrd="13" destOrd="0" presId="urn:microsoft.com/office/officeart/2005/8/layout/process1"/>
    <dgm:cxn modelId="{03A17F90-7A55-43ED-8380-1DFAD089C11D}" type="presParOf" srcId="{FEB0B3EF-3D8F-4D2A-8C1C-D71891663493}" destId="{6C5FF005-EDB4-4C5C-A075-386414D471F6}" srcOrd="0" destOrd="0" presId="urn:microsoft.com/office/officeart/2005/8/layout/process1"/>
    <dgm:cxn modelId="{B3F9C1DC-7EC4-46D7-B38B-7C5B6C08D73D}" type="presParOf" srcId="{8219E1D2-6D26-4111-9215-29D99FC68CB0}" destId="{2163D648-58D1-4182-A684-54868F4B7E77}" srcOrd="14" destOrd="0" presId="urn:microsoft.com/office/officeart/2005/8/layout/process1"/>
    <dgm:cxn modelId="{FB81814F-8E31-4B21-AE7B-27DC601B2683}" type="presParOf" srcId="{8219E1D2-6D26-4111-9215-29D99FC68CB0}" destId="{29E527F6-6A19-4F0E-A435-C319E10B4E75}" srcOrd="15" destOrd="0" presId="urn:microsoft.com/office/officeart/2005/8/layout/process1"/>
    <dgm:cxn modelId="{9509094D-96E4-40DE-AA20-236A8105A994}" type="presParOf" srcId="{29E527F6-6A19-4F0E-A435-C319E10B4E75}" destId="{A1D4A4F1-1D14-4675-B29C-ED1867CB0D2D}" srcOrd="0" destOrd="0" presId="urn:microsoft.com/office/officeart/2005/8/layout/process1"/>
    <dgm:cxn modelId="{5B4ECE93-2763-48B6-818C-E72DEE95D2D3}" type="presParOf" srcId="{8219E1D2-6D26-4111-9215-29D99FC68CB0}" destId="{3FF7A9C3-DE03-4C39-B6E6-288C2236E6B8}" srcOrd="16"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D47227B-5206-48A2-99A5-B034AA80E6FB}" type="doc">
      <dgm:prSet loTypeId="urn:microsoft.com/office/officeart/2016/7/layout/BasicLinearProcessNumbered" loCatId="process" qsTypeId="urn:microsoft.com/office/officeart/2005/8/quickstyle/simple4" qsCatId="simple" csTypeId="urn:microsoft.com/office/officeart/2005/8/colors/colorful2" csCatId="colorful" phldr="1"/>
      <dgm:spPr/>
      <dgm:t>
        <a:bodyPr/>
        <a:lstStyle/>
        <a:p>
          <a:endParaRPr lang="en-US"/>
        </a:p>
      </dgm:t>
    </dgm:pt>
    <dgm:pt modelId="{F7826B21-84F6-4992-B181-EBFF22F38BD5}">
      <dgm:prSet/>
      <dgm:spPr/>
      <dgm:t>
        <a:bodyPr/>
        <a:lstStyle/>
        <a:p>
          <a:r>
            <a:rPr lang="en-US"/>
            <a:t>Access the code on GitHub:</a:t>
          </a:r>
        </a:p>
      </dgm:t>
    </dgm:pt>
    <dgm:pt modelId="{1B715F0B-29FF-4B1F-976E-A53A2D30C6BF}" type="parTrans" cxnId="{D4835EFE-EF9C-44A7-B764-E7262F2CDC53}">
      <dgm:prSet/>
      <dgm:spPr/>
      <dgm:t>
        <a:bodyPr/>
        <a:lstStyle/>
        <a:p>
          <a:endParaRPr lang="en-US"/>
        </a:p>
      </dgm:t>
    </dgm:pt>
    <dgm:pt modelId="{C89E3EF8-ED91-48F8-9161-A1976E2EC359}" type="sibTrans" cxnId="{D4835EFE-EF9C-44A7-B764-E7262F2CDC53}">
      <dgm:prSet phldrT="1" phldr="0"/>
      <dgm:spPr/>
      <dgm:t>
        <a:bodyPr/>
        <a:lstStyle/>
        <a:p>
          <a:r>
            <a:rPr lang="en-US"/>
            <a:t>1</a:t>
          </a:r>
        </a:p>
      </dgm:t>
    </dgm:pt>
    <dgm:pt modelId="{9A4EBB30-34B6-4625-BFCD-7ABE4278654D}">
      <dgm:prSet/>
      <dgm:spPr/>
      <dgm:t>
        <a:bodyPr/>
        <a:lstStyle/>
        <a:p>
          <a:r>
            <a:rPr lang="en-US"/>
            <a:t>Install OpenCV and Python3</a:t>
          </a:r>
        </a:p>
      </dgm:t>
    </dgm:pt>
    <dgm:pt modelId="{B257596A-F542-4CDA-A543-E87FBB86AFE2}" type="parTrans" cxnId="{AA1BB780-04B3-43AF-9533-88F22B64097C}">
      <dgm:prSet/>
      <dgm:spPr/>
      <dgm:t>
        <a:bodyPr/>
        <a:lstStyle/>
        <a:p>
          <a:endParaRPr lang="en-US"/>
        </a:p>
      </dgm:t>
    </dgm:pt>
    <dgm:pt modelId="{8042E577-98FB-418E-84E4-4A539F913B3E}" type="sibTrans" cxnId="{AA1BB780-04B3-43AF-9533-88F22B64097C}">
      <dgm:prSet phldrT="2" phldr="0"/>
      <dgm:spPr/>
      <dgm:t>
        <a:bodyPr/>
        <a:lstStyle/>
        <a:p>
          <a:r>
            <a:rPr lang="en-US"/>
            <a:t>2</a:t>
          </a:r>
        </a:p>
      </dgm:t>
    </dgm:pt>
    <dgm:pt modelId="{00689E2A-AE63-4973-8E4F-DB61B3EAF824}">
      <dgm:prSet/>
      <dgm:spPr/>
      <dgm:t>
        <a:bodyPr/>
        <a:lstStyle/>
        <a:p>
          <a:r>
            <a:rPr lang="en-US"/>
            <a:t>Modify thresholds or morphological operations as needed for input</a:t>
          </a:r>
        </a:p>
      </dgm:t>
    </dgm:pt>
    <dgm:pt modelId="{C2CC23D6-D73C-4CB0-B21A-B99DF73CEC65}" type="parTrans" cxnId="{79A3FEB4-527D-46C0-9F6A-8B13E41BF3FA}">
      <dgm:prSet/>
      <dgm:spPr/>
      <dgm:t>
        <a:bodyPr/>
        <a:lstStyle/>
        <a:p>
          <a:endParaRPr lang="en-US"/>
        </a:p>
      </dgm:t>
    </dgm:pt>
    <dgm:pt modelId="{1A54319C-9468-443B-8502-5202B2DBCDF2}" type="sibTrans" cxnId="{79A3FEB4-527D-46C0-9F6A-8B13E41BF3FA}">
      <dgm:prSet phldrT="3" phldr="0"/>
      <dgm:spPr/>
      <dgm:t>
        <a:bodyPr/>
        <a:lstStyle/>
        <a:p>
          <a:r>
            <a:rPr lang="en-US"/>
            <a:t>3</a:t>
          </a:r>
        </a:p>
      </dgm:t>
    </dgm:pt>
    <dgm:pt modelId="{9F39C250-9B32-4ABC-948B-758DB9C053A9}">
      <dgm:prSet/>
      <dgm:spPr/>
      <dgm:t>
        <a:bodyPr/>
        <a:lstStyle/>
        <a:p>
          <a:r>
            <a:rPr lang="en-US" dirty="0"/>
            <a:t>Install tesseract: pip install tesseract. I used WLS and Ubuntu for commands</a:t>
          </a:r>
        </a:p>
      </dgm:t>
    </dgm:pt>
    <dgm:pt modelId="{72CAF3E2-97BA-41D0-9287-3C71CDAD82C2}" type="parTrans" cxnId="{639C1A1B-A3DE-4889-BF64-2968EF3A8ADD}">
      <dgm:prSet/>
      <dgm:spPr/>
      <dgm:t>
        <a:bodyPr/>
        <a:lstStyle/>
        <a:p>
          <a:endParaRPr lang="en-US"/>
        </a:p>
      </dgm:t>
    </dgm:pt>
    <dgm:pt modelId="{B4C69851-0FA2-4172-B76E-6197CAF6C61F}" type="sibTrans" cxnId="{639C1A1B-A3DE-4889-BF64-2968EF3A8ADD}">
      <dgm:prSet phldrT="4" phldr="0"/>
      <dgm:spPr/>
      <dgm:t>
        <a:bodyPr/>
        <a:lstStyle/>
        <a:p>
          <a:r>
            <a:rPr lang="en-US"/>
            <a:t>4</a:t>
          </a:r>
        </a:p>
      </dgm:t>
    </dgm:pt>
    <dgm:pt modelId="{26FB8ED6-C517-457E-B651-4CAC7932D689}">
      <dgm:prSet/>
      <dgm:spPr/>
      <dgm:t>
        <a:bodyPr/>
        <a:lstStyle/>
        <a:p>
          <a:r>
            <a:rPr lang="en-US" dirty="0"/>
            <a:t>Add it to PATH: </a:t>
          </a:r>
          <a:r>
            <a:rPr lang="en-GB" dirty="0"/>
            <a:t>export PATH=$PATH:/</a:t>
          </a:r>
          <a:r>
            <a:rPr lang="en-GB" dirty="0" err="1"/>
            <a:t>usr</a:t>
          </a:r>
          <a:r>
            <a:rPr lang="en-GB" dirty="0"/>
            <a:t>/local/bin/tesseract</a:t>
          </a:r>
          <a:endParaRPr lang="en-US" dirty="0"/>
        </a:p>
      </dgm:t>
    </dgm:pt>
    <dgm:pt modelId="{A699DBFD-B9C2-485A-AC1E-7BC522221A71}" type="parTrans" cxnId="{EFCE27AB-4309-4F35-A3CA-DC3AF9787BE1}">
      <dgm:prSet/>
      <dgm:spPr/>
      <dgm:t>
        <a:bodyPr/>
        <a:lstStyle/>
        <a:p>
          <a:endParaRPr lang="en-US"/>
        </a:p>
      </dgm:t>
    </dgm:pt>
    <dgm:pt modelId="{C2A4D247-ACDC-4C2B-8222-45AF9B0FC16B}" type="sibTrans" cxnId="{EFCE27AB-4309-4F35-A3CA-DC3AF9787BE1}">
      <dgm:prSet phldrT="5" phldr="0"/>
      <dgm:spPr/>
      <dgm:t>
        <a:bodyPr/>
        <a:lstStyle/>
        <a:p>
          <a:r>
            <a:rPr lang="en-US"/>
            <a:t>5</a:t>
          </a:r>
        </a:p>
      </dgm:t>
    </dgm:pt>
    <dgm:pt modelId="{1B2974B6-2053-47D8-8573-DE6DCF8516C0}">
      <dgm:prSet/>
      <dgm:spPr/>
      <dgm:t>
        <a:bodyPr/>
        <a:lstStyle/>
        <a:p>
          <a:r>
            <a:rPr lang="en-US"/>
            <a:t>Run the OpenCV app to generate the images</a:t>
          </a:r>
        </a:p>
      </dgm:t>
    </dgm:pt>
    <dgm:pt modelId="{1ED55983-6E44-4DF1-A718-0F44F5C4453A}" type="parTrans" cxnId="{CD54D3F1-268E-4B66-9DD3-F0CFED61413D}">
      <dgm:prSet/>
      <dgm:spPr/>
      <dgm:t>
        <a:bodyPr/>
        <a:lstStyle/>
        <a:p>
          <a:endParaRPr lang="en-US"/>
        </a:p>
      </dgm:t>
    </dgm:pt>
    <dgm:pt modelId="{346E655D-7ECA-49B4-AB06-E9643E11A8D8}" type="sibTrans" cxnId="{CD54D3F1-268E-4B66-9DD3-F0CFED61413D}">
      <dgm:prSet phldrT="6" phldr="0"/>
      <dgm:spPr/>
      <dgm:t>
        <a:bodyPr/>
        <a:lstStyle/>
        <a:p>
          <a:r>
            <a:rPr lang="en-US"/>
            <a:t>6</a:t>
          </a:r>
        </a:p>
      </dgm:t>
    </dgm:pt>
    <dgm:pt modelId="{349CE0B1-96BF-41A1-9811-9B2BADEE5712}">
      <dgm:prSet/>
      <dgm:spPr/>
      <dgm:t>
        <a:bodyPr/>
        <a:lstStyle/>
        <a:p>
          <a:r>
            <a:rPr lang="en-US" dirty="0"/>
            <a:t>Run the python script: python3 recognizedigits.py</a:t>
          </a:r>
        </a:p>
      </dgm:t>
    </dgm:pt>
    <dgm:pt modelId="{3BE2AD1F-C3FB-4988-BC41-680FC4112608}" type="parTrans" cxnId="{8FC32B49-8332-441C-8B3D-848D056283BB}">
      <dgm:prSet/>
      <dgm:spPr/>
      <dgm:t>
        <a:bodyPr/>
        <a:lstStyle/>
        <a:p>
          <a:endParaRPr lang="en-US"/>
        </a:p>
      </dgm:t>
    </dgm:pt>
    <dgm:pt modelId="{758EDA9D-8DB1-4C04-9223-94843B517A85}" type="sibTrans" cxnId="{8FC32B49-8332-441C-8B3D-848D056283BB}">
      <dgm:prSet phldrT="7" phldr="0"/>
      <dgm:spPr/>
      <dgm:t>
        <a:bodyPr/>
        <a:lstStyle/>
        <a:p>
          <a:r>
            <a:rPr lang="en-US"/>
            <a:t>7</a:t>
          </a:r>
        </a:p>
      </dgm:t>
    </dgm:pt>
    <dgm:pt modelId="{59746EC8-9258-45B5-8E11-DBFAAB57A96F}">
      <dgm:prSet/>
      <dgm:spPr/>
      <dgm:t>
        <a:bodyPr/>
        <a:lstStyle/>
        <a:p>
          <a:r>
            <a:rPr lang="en-US" dirty="0"/>
            <a:t>Compile and run the C file to print the computed digits</a:t>
          </a:r>
        </a:p>
      </dgm:t>
    </dgm:pt>
    <dgm:pt modelId="{976D879C-9BEE-4513-BE1A-CD367520A7FE}" type="parTrans" cxnId="{D10DBA98-2248-428B-8461-517864613854}">
      <dgm:prSet/>
      <dgm:spPr/>
      <dgm:t>
        <a:bodyPr/>
        <a:lstStyle/>
        <a:p>
          <a:endParaRPr lang="en-US"/>
        </a:p>
      </dgm:t>
    </dgm:pt>
    <dgm:pt modelId="{B6AD5307-C58F-4D31-BBCE-E09725909DD9}" type="sibTrans" cxnId="{D10DBA98-2248-428B-8461-517864613854}">
      <dgm:prSet phldrT="8" phldr="0"/>
      <dgm:spPr/>
      <dgm:t>
        <a:bodyPr/>
        <a:lstStyle/>
        <a:p>
          <a:r>
            <a:rPr lang="en-US"/>
            <a:t>8</a:t>
          </a:r>
        </a:p>
      </dgm:t>
    </dgm:pt>
    <dgm:pt modelId="{90D6CD16-BE81-48DB-AF26-76357AB24BEC}" type="pres">
      <dgm:prSet presAssocID="{9D47227B-5206-48A2-99A5-B034AA80E6FB}" presName="Name0" presStyleCnt="0">
        <dgm:presLayoutVars>
          <dgm:animLvl val="lvl"/>
          <dgm:resizeHandles val="exact"/>
        </dgm:presLayoutVars>
      </dgm:prSet>
      <dgm:spPr/>
    </dgm:pt>
    <dgm:pt modelId="{C05290D3-FE53-4777-A99B-227BF72275A4}" type="pres">
      <dgm:prSet presAssocID="{F7826B21-84F6-4992-B181-EBFF22F38BD5}" presName="compositeNode" presStyleCnt="0">
        <dgm:presLayoutVars>
          <dgm:bulletEnabled val="1"/>
        </dgm:presLayoutVars>
      </dgm:prSet>
      <dgm:spPr/>
    </dgm:pt>
    <dgm:pt modelId="{4BDF6D11-C5E2-4D75-90F8-135B650732FC}" type="pres">
      <dgm:prSet presAssocID="{F7826B21-84F6-4992-B181-EBFF22F38BD5}" presName="bgRect" presStyleLbl="bgAccFollowNode1" presStyleIdx="0" presStyleCnt="8"/>
      <dgm:spPr/>
    </dgm:pt>
    <dgm:pt modelId="{A4F200CD-B07E-4EA1-983F-89E69867389A}" type="pres">
      <dgm:prSet presAssocID="{C89E3EF8-ED91-48F8-9161-A1976E2EC359}" presName="sibTransNodeCircle" presStyleLbl="alignNode1" presStyleIdx="0" presStyleCnt="16">
        <dgm:presLayoutVars>
          <dgm:chMax val="0"/>
          <dgm:bulletEnabled/>
        </dgm:presLayoutVars>
      </dgm:prSet>
      <dgm:spPr/>
    </dgm:pt>
    <dgm:pt modelId="{C699BDFC-CF6A-4A5B-A34C-059D18622D64}" type="pres">
      <dgm:prSet presAssocID="{F7826B21-84F6-4992-B181-EBFF22F38BD5}" presName="bottomLine" presStyleLbl="alignNode1" presStyleIdx="1" presStyleCnt="16">
        <dgm:presLayoutVars/>
      </dgm:prSet>
      <dgm:spPr/>
    </dgm:pt>
    <dgm:pt modelId="{1BDF0D0B-A46B-4143-ADCC-ECFC8241F17C}" type="pres">
      <dgm:prSet presAssocID="{F7826B21-84F6-4992-B181-EBFF22F38BD5}" presName="nodeText" presStyleLbl="bgAccFollowNode1" presStyleIdx="0" presStyleCnt="8">
        <dgm:presLayoutVars>
          <dgm:bulletEnabled val="1"/>
        </dgm:presLayoutVars>
      </dgm:prSet>
      <dgm:spPr/>
    </dgm:pt>
    <dgm:pt modelId="{B99B5E68-6104-40B8-A537-F659466C6ACE}" type="pres">
      <dgm:prSet presAssocID="{C89E3EF8-ED91-48F8-9161-A1976E2EC359}" presName="sibTrans" presStyleCnt="0"/>
      <dgm:spPr/>
    </dgm:pt>
    <dgm:pt modelId="{DEB1682E-1A82-4A87-9AF0-29CA4D275B92}" type="pres">
      <dgm:prSet presAssocID="{9A4EBB30-34B6-4625-BFCD-7ABE4278654D}" presName="compositeNode" presStyleCnt="0">
        <dgm:presLayoutVars>
          <dgm:bulletEnabled val="1"/>
        </dgm:presLayoutVars>
      </dgm:prSet>
      <dgm:spPr/>
    </dgm:pt>
    <dgm:pt modelId="{6D9D0A07-2377-4370-863C-E3A5B8662E87}" type="pres">
      <dgm:prSet presAssocID="{9A4EBB30-34B6-4625-BFCD-7ABE4278654D}" presName="bgRect" presStyleLbl="bgAccFollowNode1" presStyleIdx="1" presStyleCnt="8"/>
      <dgm:spPr/>
    </dgm:pt>
    <dgm:pt modelId="{C67C4044-1D0F-4DFD-9EEC-98B82C688F80}" type="pres">
      <dgm:prSet presAssocID="{8042E577-98FB-418E-84E4-4A539F913B3E}" presName="sibTransNodeCircle" presStyleLbl="alignNode1" presStyleIdx="2" presStyleCnt="16">
        <dgm:presLayoutVars>
          <dgm:chMax val="0"/>
          <dgm:bulletEnabled/>
        </dgm:presLayoutVars>
      </dgm:prSet>
      <dgm:spPr/>
    </dgm:pt>
    <dgm:pt modelId="{5329617A-5C94-45C3-BA2D-03917414FD10}" type="pres">
      <dgm:prSet presAssocID="{9A4EBB30-34B6-4625-BFCD-7ABE4278654D}" presName="bottomLine" presStyleLbl="alignNode1" presStyleIdx="3" presStyleCnt="16">
        <dgm:presLayoutVars/>
      </dgm:prSet>
      <dgm:spPr/>
    </dgm:pt>
    <dgm:pt modelId="{2C3D04DA-0246-4FF5-A602-5511CE24A0AD}" type="pres">
      <dgm:prSet presAssocID="{9A4EBB30-34B6-4625-BFCD-7ABE4278654D}" presName="nodeText" presStyleLbl="bgAccFollowNode1" presStyleIdx="1" presStyleCnt="8">
        <dgm:presLayoutVars>
          <dgm:bulletEnabled val="1"/>
        </dgm:presLayoutVars>
      </dgm:prSet>
      <dgm:spPr/>
    </dgm:pt>
    <dgm:pt modelId="{F8604A03-2285-4B8D-8331-CBD7175372CE}" type="pres">
      <dgm:prSet presAssocID="{8042E577-98FB-418E-84E4-4A539F913B3E}" presName="sibTrans" presStyleCnt="0"/>
      <dgm:spPr/>
    </dgm:pt>
    <dgm:pt modelId="{DA000224-49BA-4B74-86D4-7FD2F762152C}" type="pres">
      <dgm:prSet presAssocID="{00689E2A-AE63-4973-8E4F-DB61B3EAF824}" presName="compositeNode" presStyleCnt="0">
        <dgm:presLayoutVars>
          <dgm:bulletEnabled val="1"/>
        </dgm:presLayoutVars>
      </dgm:prSet>
      <dgm:spPr/>
    </dgm:pt>
    <dgm:pt modelId="{8FE8EFFC-8A6D-4F59-A426-595981A1A69F}" type="pres">
      <dgm:prSet presAssocID="{00689E2A-AE63-4973-8E4F-DB61B3EAF824}" presName="bgRect" presStyleLbl="bgAccFollowNode1" presStyleIdx="2" presStyleCnt="8"/>
      <dgm:spPr/>
    </dgm:pt>
    <dgm:pt modelId="{D8D8BD33-33C2-4B71-8611-BE718F4DCA66}" type="pres">
      <dgm:prSet presAssocID="{1A54319C-9468-443B-8502-5202B2DBCDF2}" presName="sibTransNodeCircle" presStyleLbl="alignNode1" presStyleIdx="4" presStyleCnt="16">
        <dgm:presLayoutVars>
          <dgm:chMax val="0"/>
          <dgm:bulletEnabled/>
        </dgm:presLayoutVars>
      </dgm:prSet>
      <dgm:spPr/>
    </dgm:pt>
    <dgm:pt modelId="{CDD1F11E-A47E-42AD-A7DB-90FE32CE9394}" type="pres">
      <dgm:prSet presAssocID="{00689E2A-AE63-4973-8E4F-DB61B3EAF824}" presName="bottomLine" presStyleLbl="alignNode1" presStyleIdx="5" presStyleCnt="16">
        <dgm:presLayoutVars/>
      </dgm:prSet>
      <dgm:spPr/>
    </dgm:pt>
    <dgm:pt modelId="{0B70310B-EC7A-4F7C-B41E-D69ACCD30FBF}" type="pres">
      <dgm:prSet presAssocID="{00689E2A-AE63-4973-8E4F-DB61B3EAF824}" presName="nodeText" presStyleLbl="bgAccFollowNode1" presStyleIdx="2" presStyleCnt="8">
        <dgm:presLayoutVars>
          <dgm:bulletEnabled val="1"/>
        </dgm:presLayoutVars>
      </dgm:prSet>
      <dgm:spPr/>
    </dgm:pt>
    <dgm:pt modelId="{AB1E1E1F-0662-4C9E-8AF3-A00AAFA0FFED}" type="pres">
      <dgm:prSet presAssocID="{1A54319C-9468-443B-8502-5202B2DBCDF2}" presName="sibTrans" presStyleCnt="0"/>
      <dgm:spPr/>
    </dgm:pt>
    <dgm:pt modelId="{942750B8-7DA1-4B75-A19A-B05EE8813451}" type="pres">
      <dgm:prSet presAssocID="{9F39C250-9B32-4ABC-948B-758DB9C053A9}" presName="compositeNode" presStyleCnt="0">
        <dgm:presLayoutVars>
          <dgm:bulletEnabled val="1"/>
        </dgm:presLayoutVars>
      </dgm:prSet>
      <dgm:spPr/>
    </dgm:pt>
    <dgm:pt modelId="{C209EF44-BB2B-42A4-A13B-5B1C2A2F6AD1}" type="pres">
      <dgm:prSet presAssocID="{9F39C250-9B32-4ABC-948B-758DB9C053A9}" presName="bgRect" presStyleLbl="bgAccFollowNode1" presStyleIdx="3" presStyleCnt="8"/>
      <dgm:spPr/>
    </dgm:pt>
    <dgm:pt modelId="{38DCF6B1-6B82-4CD2-80DD-1313FF6B4D68}" type="pres">
      <dgm:prSet presAssocID="{B4C69851-0FA2-4172-B76E-6197CAF6C61F}" presName="sibTransNodeCircle" presStyleLbl="alignNode1" presStyleIdx="6" presStyleCnt="16">
        <dgm:presLayoutVars>
          <dgm:chMax val="0"/>
          <dgm:bulletEnabled/>
        </dgm:presLayoutVars>
      </dgm:prSet>
      <dgm:spPr/>
    </dgm:pt>
    <dgm:pt modelId="{49D5083C-286E-4758-B299-F07446D1166B}" type="pres">
      <dgm:prSet presAssocID="{9F39C250-9B32-4ABC-948B-758DB9C053A9}" presName="bottomLine" presStyleLbl="alignNode1" presStyleIdx="7" presStyleCnt="16">
        <dgm:presLayoutVars/>
      </dgm:prSet>
      <dgm:spPr/>
    </dgm:pt>
    <dgm:pt modelId="{F592EAC1-D0F1-4C70-93ED-588F172491CD}" type="pres">
      <dgm:prSet presAssocID="{9F39C250-9B32-4ABC-948B-758DB9C053A9}" presName="nodeText" presStyleLbl="bgAccFollowNode1" presStyleIdx="3" presStyleCnt="8">
        <dgm:presLayoutVars>
          <dgm:bulletEnabled val="1"/>
        </dgm:presLayoutVars>
      </dgm:prSet>
      <dgm:spPr/>
    </dgm:pt>
    <dgm:pt modelId="{3E3E7C2F-DD45-46BE-8421-DE03CF3D573F}" type="pres">
      <dgm:prSet presAssocID="{B4C69851-0FA2-4172-B76E-6197CAF6C61F}" presName="sibTrans" presStyleCnt="0"/>
      <dgm:spPr/>
    </dgm:pt>
    <dgm:pt modelId="{E55D7B68-3B1E-4566-B337-F6D88BBAC741}" type="pres">
      <dgm:prSet presAssocID="{26FB8ED6-C517-457E-B651-4CAC7932D689}" presName="compositeNode" presStyleCnt="0">
        <dgm:presLayoutVars>
          <dgm:bulletEnabled val="1"/>
        </dgm:presLayoutVars>
      </dgm:prSet>
      <dgm:spPr/>
    </dgm:pt>
    <dgm:pt modelId="{C3021901-CAB5-476C-B268-DBFD2D9BBF2B}" type="pres">
      <dgm:prSet presAssocID="{26FB8ED6-C517-457E-B651-4CAC7932D689}" presName="bgRect" presStyleLbl="bgAccFollowNode1" presStyleIdx="4" presStyleCnt="8"/>
      <dgm:spPr/>
    </dgm:pt>
    <dgm:pt modelId="{109AFF7C-C094-4821-8C10-209931E0E225}" type="pres">
      <dgm:prSet presAssocID="{C2A4D247-ACDC-4C2B-8222-45AF9B0FC16B}" presName="sibTransNodeCircle" presStyleLbl="alignNode1" presStyleIdx="8" presStyleCnt="16">
        <dgm:presLayoutVars>
          <dgm:chMax val="0"/>
          <dgm:bulletEnabled/>
        </dgm:presLayoutVars>
      </dgm:prSet>
      <dgm:spPr/>
    </dgm:pt>
    <dgm:pt modelId="{EDA7BE49-FB11-472C-BCD7-C2D9D4B9264E}" type="pres">
      <dgm:prSet presAssocID="{26FB8ED6-C517-457E-B651-4CAC7932D689}" presName="bottomLine" presStyleLbl="alignNode1" presStyleIdx="9" presStyleCnt="16">
        <dgm:presLayoutVars/>
      </dgm:prSet>
      <dgm:spPr/>
    </dgm:pt>
    <dgm:pt modelId="{C55A8F9E-1247-49B4-A5A4-ADA27EB28CBC}" type="pres">
      <dgm:prSet presAssocID="{26FB8ED6-C517-457E-B651-4CAC7932D689}" presName="nodeText" presStyleLbl="bgAccFollowNode1" presStyleIdx="4" presStyleCnt="8">
        <dgm:presLayoutVars>
          <dgm:bulletEnabled val="1"/>
        </dgm:presLayoutVars>
      </dgm:prSet>
      <dgm:spPr/>
    </dgm:pt>
    <dgm:pt modelId="{6A656902-3473-4CAF-BED3-E0E9622CDABF}" type="pres">
      <dgm:prSet presAssocID="{C2A4D247-ACDC-4C2B-8222-45AF9B0FC16B}" presName="sibTrans" presStyleCnt="0"/>
      <dgm:spPr/>
    </dgm:pt>
    <dgm:pt modelId="{DA05A692-55C9-4DA5-86DE-0C3F2862AADF}" type="pres">
      <dgm:prSet presAssocID="{1B2974B6-2053-47D8-8573-DE6DCF8516C0}" presName="compositeNode" presStyleCnt="0">
        <dgm:presLayoutVars>
          <dgm:bulletEnabled val="1"/>
        </dgm:presLayoutVars>
      </dgm:prSet>
      <dgm:spPr/>
    </dgm:pt>
    <dgm:pt modelId="{7041043D-4608-46ED-9A2E-B7CB6D4623E3}" type="pres">
      <dgm:prSet presAssocID="{1B2974B6-2053-47D8-8573-DE6DCF8516C0}" presName="bgRect" presStyleLbl="bgAccFollowNode1" presStyleIdx="5" presStyleCnt="8"/>
      <dgm:spPr/>
    </dgm:pt>
    <dgm:pt modelId="{4B232147-F9B0-4B66-86EE-6E3A8F40FEE4}" type="pres">
      <dgm:prSet presAssocID="{346E655D-7ECA-49B4-AB06-E9643E11A8D8}" presName="sibTransNodeCircle" presStyleLbl="alignNode1" presStyleIdx="10" presStyleCnt="16">
        <dgm:presLayoutVars>
          <dgm:chMax val="0"/>
          <dgm:bulletEnabled/>
        </dgm:presLayoutVars>
      </dgm:prSet>
      <dgm:spPr/>
    </dgm:pt>
    <dgm:pt modelId="{12A555E1-2D7D-4B2B-9FA1-4B62129CDBD1}" type="pres">
      <dgm:prSet presAssocID="{1B2974B6-2053-47D8-8573-DE6DCF8516C0}" presName="bottomLine" presStyleLbl="alignNode1" presStyleIdx="11" presStyleCnt="16">
        <dgm:presLayoutVars/>
      </dgm:prSet>
      <dgm:spPr/>
    </dgm:pt>
    <dgm:pt modelId="{908DC19B-8250-4FDA-A3D0-F8016E433D27}" type="pres">
      <dgm:prSet presAssocID="{1B2974B6-2053-47D8-8573-DE6DCF8516C0}" presName="nodeText" presStyleLbl="bgAccFollowNode1" presStyleIdx="5" presStyleCnt="8">
        <dgm:presLayoutVars>
          <dgm:bulletEnabled val="1"/>
        </dgm:presLayoutVars>
      </dgm:prSet>
      <dgm:spPr/>
    </dgm:pt>
    <dgm:pt modelId="{B0956C7C-0847-4C01-8BAD-1A1F9D333A9E}" type="pres">
      <dgm:prSet presAssocID="{346E655D-7ECA-49B4-AB06-E9643E11A8D8}" presName="sibTrans" presStyleCnt="0"/>
      <dgm:spPr/>
    </dgm:pt>
    <dgm:pt modelId="{BDEDA15E-B21E-4734-8132-9B7891A808B8}" type="pres">
      <dgm:prSet presAssocID="{349CE0B1-96BF-41A1-9811-9B2BADEE5712}" presName="compositeNode" presStyleCnt="0">
        <dgm:presLayoutVars>
          <dgm:bulletEnabled val="1"/>
        </dgm:presLayoutVars>
      </dgm:prSet>
      <dgm:spPr/>
    </dgm:pt>
    <dgm:pt modelId="{F554FCFC-E923-462C-93CA-CBFAFE3C13D0}" type="pres">
      <dgm:prSet presAssocID="{349CE0B1-96BF-41A1-9811-9B2BADEE5712}" presName="bgRect" presStyleLbl="bgAccFollowNode1" presStyleIdx="6" presStyleCnt="8"/>
      <dgm:spPr/>
    </dgm:pt>
    <dgm:pt modelId="{143B67AC-70D2-47F0-9CCD-44695FE5A471}" type="pres">
      <dgm:prSet presAssocID="{758EDA9D-8DB1-4C04-9223-94843B517A85}" presName="sibTransNodeCircle" presStyleLbl="alignNode1" presStyleIdx="12" presStyleCnt="16">
        <dgm:presLayoutVars>
          <dgm:chMax val="0"/>
          <dgm:bulletEnabled/>
        </dgm:presLayoutVars>
      </dgm:prSet>
      <dgm:spPr/>
    </dgm:pt>
    <dgm:pt modelId="{F0B3A6FB-E105-43C7-B0E3-82C8292209DB}" type="pres">
      <dgm:prSet presAssocID="{349CE0B1-96BF-41A1-9811-9B2BADEE5712}" presName="bottomLine" presStyleLbl="alignNode1" presStyleIdx="13" presStyleCnt="16">
        <dgm:presLayoutVars/>
      </dgm:prSet>
      <dgm:spPr/>
    </dgm:pt>
    <dgm:pt modelId="{24B95994-8BCD-4315-9433-E22A6064E3F5}" type="pres">
      <dgm:prSet presAssocID="{349CE0B1-96BF-41A1-9811-9B2BADEE5712}" presName="nodeText" presStyleLbl="bgAccFollowNode1" presStyleIdx="6" presStyleCnt="8">
        <dgm:presLayoutVars>
          <dgm:bulletEnabled val="1"/>
        </dgm:presLayoutVars>
      </dgm:prSet>
      <dgm:spPr/>
    </dgm:pt>
    <dgm:pt modelId="{F4530620-7EBA-439B-8EC8-AE0D761F443F}" type="pres">
      <dgm:prSet presAssocID="{758EDA9D-8DB1-4C04-9223-94843B517A85}" presName="sibTrans" presStyleCnt="0"/>
      <dgm:spPr/>
    </dgm:pt>
    <dgm:pt modelId="{2DA47867-021B-42FC-BE4A-FB5C71A8CA57}" type="pres">
      <dgm:prSet presAssocID="{59746EC8-9258-45B5-8E11-DBFAAB57A96F}" presName="compositeNode" presStyleCnt="0">
        <dgm:presLayoutVars>
          <dgm:bulletEnabled val="1"/>
        </dgm:presLayoutVars>
      </dgm:prSet>
      <dgm:spPr/>
    </dgm:pt>
    <dgm:pt modelId="{3F9F7779-EBE9-4713-BD3E-B539084A2199}" type="pres">
      <dgm:prSet presAssocID="{59746EC8-9258-45B5-8E11-DBFAAB57A96F}" presName="bgRect" presStyleLbl="bgAccFollowNode1" presStyleIdx="7" presStyleCnt="8"/>
      <dgm:spPr/>
    </dgm:pt>
    <dgm:pt modelId="{6671FCBF-A7A7-44DE-BF43-26C847319F76}" type="pres">
      <dgm:prSet presAssocID="{B6AD5307-C58F-4D31-BBCE-E09725909DD9}" presName="sibTransNodeCircle" presStyleLbl="alignNode1" presStyleIdx="14" presStyleCnt="16">
        <dgm:presLayoutVars>
          <dgm:chMax val="0"/>
          <dgm:bulletEnabled/>
        </dgm:presLayoutVars>
      </dgm:prSet>
      <dgm:spPr/>
    </dgm:pt>
    <dgm:pt modelId="{87D0343A-53D3-4053-9D2C-5A73C64F0EB0}" type="pres">
      <dgm:prSet presAssocID="{59746EC8-9258-45B5-8E11-DBFAAB57A96F}" presName="bottomLine" presStyleLbl="alignNode1" presStyleIdx="15" presStyleCnt="16">
        <dgm:presLayoutVars/>
      </dgm:prSet>
      <dgm:spPr/>
    </dgm:pt>
    <dgm:pt modelId="{86BA5843-EB19-4070-AF48-ACC1F64F33BF}" type="pres">
      <dgm:prSet presAssocID="{59746EC8-9258-45B5-8E11-DBFAAB57A96F}" presName="nodeText" presStyleLbl="bgAccFollowNode1" presStyleIdx="7" presStyleCnt="8">
        <dgm:presLayoutVars>
          <dgm:bulletEnabled val="1"/>
        </dgm:presLayoutVars>
      </dgm:prSet>
      <dgm:spPr/>
    </dgm:pt>
  </dgm:ptLst>
  <dgm:cxnLst>
    <dgm:cxn modelId="{639C1A1B-A3DE-4889-BF64-2968EF3A8ADD}" srcId="{9D47227B-5206-48A2-99A5-B034AA80E6FB}" destId="{9F39C250-9B32-4ABC-948B-758DB9C053A9}" srcOrd="3" destOrd="0" parTransId="{72CAF3E2-97BA-41D0-9287-3C71CDAD82C2}" sibTransId="{B4C69851-0FA2-4172-B76E-6197CAF6C61F}"/>
    <dgm:cxn modelId="{4D2AC31B-8BF3-4FF6-B632-616C5D3009A7}" type="presOf" srcId="{1B2974B6-2053-47D8-8573-DE6DCF8516C0}" destId="{7041043D-4608-46ED-9A2E-B7CB6D4623E3}" srcOrd="0" destOrd="0" presId="urn:microsoft.com/office/officeart/2016/7/layout/BasicLinearProcessNumbered"/>
    <dgm:cxn modelId="{583F4221-AFBA-4CF3-9400-7502DC666EF8}" type="presOf" srcId="{8042E577-98FB-418E-84E4-4A539F913B3E}" destId="{C67C4044-1D0F-4DFD-9EEC-98B82C688F80}" srcOrd="0" destOrd="0" presId="urn:microsoft.com/office/officeart/2016/7/layout/BasicLinearProcessNumbered"/>
    <dgm:cxn modelId="{6F34AB31-2804-4F2C-8870-3FA402B0A2AF}" type="presOf" srcId="{00689E2A-AE63-4973-8E4F-DB61B3EAF824}" destId="{8FE8EFFC-8A6D-4F59-A426-595981A1A69F}" srcOrd="0" destOrd="0" presId="urn:microsoft.com/office/officeart/2016/7/layout/BasicLinearProcessNumbered"/>
    <dgm:cxn modelId="{5A568032-42C2-43C1-9935-CED41115FF33}" type="presOf" srcId="{1B2974B6-2053-47D8-8573-DE6DCF8516C0}" destId="{908DC19B-8250-4FDA-A3D0-F8016E433D27}" srcOrd="1" destOrd="0" presId="urn:microsoft.com/office/officeart/2016/7/layout/BasicLinearProcessNumbered"/>
    <dgm:cxn modelId="{A8B7BF3A-EDBB-49A5-A96D-C1828DAF0C92}" type="presOf" srcId="{26FB8ED6-C517-457E-B651-4CAC7932D689}" destId="{C3021901-CAB5-476C-B268-DBFD2D9BBF2B}" srcOrd="0" destOrd="0" presId="urn:microsoft.com/office/officeart/2016/7/layout/BasicLinearProcessNumbered"/>
    <dgm:cxn modelId="{C989243E-B2FA-4ED9-8322-E258F4C9AA53}" type="presOf" srcId="{9A4EBB30-34B6-4625-BFCD-7ABE4278654D}" destId="{2C3D04DA-0246-4FF5-A602-5511CE24A0AD}" srcOrd="1" destOrd="0" presId="urn:microsoft.com/office/officeart/2016/7/layout/BasicLinearProcessNumbered"/>
    <dgm:cxn modelId="{243EBD61-5B3F-4F03-A1CC-4559A6093FF1}" type="presOf" srcId="{59746EC8-9258-45B5-8E11-DBFAAB57A96F}" destId="{3F9F7779-EBE9-4713-BD3E-B539084A2199}" srcOrd="0" destOrd="0" presId="urn:microsoft.com/office/officeart/2016/7/layout/BasicLinearProcessNumbered"/>
    <dgm:cxn modelId="{B4F0C062-686B-4529-BBF5-926E185F551A}" type="presOf" srcId="{9A4EBB30-34B6-4625-BFCD-7ABE4278654D}" destId="{6D9D0A07-2377-4370-863C-E3A5B8662E87}" srcOrd="0" destOrd="0" presId="urn:microsoft.com/office/officeart/2016/7/layout/BasicLinearProcessNumbered"/>
    <dgm:cxn modelId="{B7932946-D9E1-41AF-BBFA-FB648509D55A}" type="presOf" srcId="{C89E3EF8-ED91-48F8-9161-A1976E2EC359}" destId="{A4F200CD-B07E-4EA1-983F-89E69867389A}" srcOrd="0" destOrd="0" presId="urn:microsoft.com/office/officeart/2016/7/layout/BasicLinearProcessNumbered"/>
    <dgm:cxn modelId="{DA346146-A0F9-49CC-BB0C-BC392BEBDD53}" type="presOf" srcId="{9D47227B-5206-48A2-99A5-B034AA80E6FB}" destId="{90D6CD16-BE81-48DB-AF26-76357AB24BEC}" srcOrd="0" destOrd="0" presId="urn:microsoft.com/office/officeart/2016/7/layout/BasicLinearProcessNumbered"/>
    <dgm:cxn modelId="{8FC32B49-8332-441C-8B3D-848D056283BB}" srcId="{9D47227B-5206-48A2-99A5-B034AA80E6FB}" destId="{349CE0B1-96BF-41A1-9811-9B2BADEE5712}" srcOrd="6" destOrd="0" parTransId="{3BE2AD1F-C3FB-4988-BC41-680FC4112608}" sibTransId="{758EDA9D-8DB1-4C04-9223-94843B517A85}"/>
    <dgm:cxn modelId="{8BCC3E6A-AEED-415B-A278-E3CAD8401655}" type="presOf" srcId="{1A54319C-9468-443B-8502-5202B2DBCDF2}" destId="{D8D8BD33-33C2-4B71-8611-BE718F4DCA66}" srcOrd="0" destOrd="0" presId="urn:microsoft.com/office/officeart/2016/7/layout/BasicLinearProcessNumbered"/>
    <dgm:cxn modelId="{DCFEEE7F-84F7-487A-8255-47D48EDBDDB3}" type="presOf" srcId="{346E655D-7ECA-49B4-AB06-E9643E11A8D8}" destId="{4B232147-F9B0-4B66-86EE-6E3A8F40FEE4}" srcOrd="0" destOrd="0" presId="urn:microsoft.com/office/officeart/2016/7/layout/BasicLinearProcessNumbered"/>
    <dgm:cxn modelId="{AA1BB780-04B3-43AF-9533-88F22B64097C}" srcId="{9D47227B-5206-48A2-99A5-B034AA80E6FB}" destId="{9A4EBB30-34B6-4625-BFCD-7ABE4278654D}" srcOrd="1" destOrd="0" parTransId="{B257596A-F542-4CDA-A543-E87FBB86AFE2}" sibTransId="{8042E577-98FB-418E-84E4-4A539F913B3E}"/>
    <dgm:cxn modelId="{34C07D8E-5578-45F8-AAF1-200661F6FA8B}" type="presOf" srcId="{26FB8ED6-C517-457E-B651-4CAC7932D689}" destId="{C55A8F9E-1247-49B4-A5A4-ADA27EB28CBC}" srcOrd="1" destOrd="0" presId="urn:microsoft.com/office/officeart/2016/7/layout/BasicLinearProcessNumbered"/>
    <dgm:cxn modelId="{76AD1996-7B2B-4FA6-8FA0-9B60D33FB681}" type="presOf" srcId="{00689E2A-AE63-4973-8E4F-DB61B3EAF824}" destId="{0B70310B-EC7A-4F7C-B41E-D69ACCD30FBF}" srcOrd="1" destOrd="0" presId="urn:microsoft.com/office/officeart/2016/7/layout/BasicLinearProcessNumbered"/>
    <dgm:cxn modelId="{D10DBA98-2248-428B-8461-517864613854}" srcId="{9D47227B-5206-48A2-99A5-B034AA80E6FB}" destId="{59746EC8-9258-45B5-8E11-DBFAAB57A96F}" srcOrd="7" destOrd="0" parTransId="{976D879C-9BEE-4513-BE1A-CD367520A7FE}" sibTransId="{B6AD5307-C58F-4D31-BBCE-E09725909DD9}"/>
    <dgm:cxn modelId="{C0A11E9F-0BDC-4BF6-BA1A-37D4738E2F0D}" type="presOf" srcId="{B4C69851-0FA2-4172-B76E-6197CAF6C61F}" destId="{38DCF6B1-6B82-4CD2-80DD-1313FF6B4D68}" srcOrd="0" destOrd="0" presId="urn:microsoft.com/office/officeart/2016/7/layout/BasicLinearProcessNumbered"/>
    <dgm:cxn modelId="{EFCE27AB-4309-4F35-A3CA-DC3AF9787BE1}" srcId="{9D47227B-5206-48A2-99A5-B034AA80E6FB}" destId="{26FB8ED6-C517-457E-B651-4CAC7932D689}" srcOrd="4" destOrd="0" parTransId="{A699DBFD-B9C2-485A-AC1E-7BC522221A71}" sibTransId="{C2A4D247-ACDC-4C2B-8222-45AF9B0FC16B}"/>
    <dgm:cxn modelId="{FC7DB5B0-8E52-4D3B-B858-41646450BB54}" type="presOf" srcId="{B6AD5307-C58F-4D31-BBCE-E09725909DD9}" destId="{6671FCBF-A7A7-44DE-BF43-26C847319F76}" srcOrd="0" destOrd="0" presId="urn:microsoft.com/office/officeart/2016/7/layout/BasicLinearProcessNumbered"/>
    <dgm:cxn modelId="{D68F87B2-9BB3-4CF3-A193-63790106E267}" type="presOf" srcId="{59746EC8-9258-45B5-8E11-DBFAAB57A96F}" destId="{86BA5843-EB19-4070-AF48-ACC1F64F33BF}" srcOrd="1" destOrd="0" presId="urn:microsoft.com/office/officeart/2016/7/layout/BasicLinearProcessNumbered"/>
    <dgm:cxn modelId="{79A3FEB4-527D-46C0-9F6A-8B13E41BF3FA}" srcId="{9D47227B-5206-48A2-99A5-B034AA80E6FB}" destId="{00689E2A-AE63-4973-8E4F-DB61B3EAF824}" srcOrd="2" destOrd="0" parTransId="{C2CC23D6-D73C-4CB0-B21A-B99DF73CEC65}" sibTransId="{1A54319C-9468-443B-8502-5202B2DBCDF2}"/>
    <dgm:cxn modelId="{C1D31FBB-4E0E-4752-9881-9DC2E23F0619}" type="presOf" srcId="{F7826B21-84F6-4992-B181-EBFF22F38BD5}" destId="{4BDF6D11-C5E2-4D75-90F8-135B650732FC}" srcOrd="0" destOrd="0" presId="urn:microsoft.com/office/officeart/2016/7/layout/BasicLinearProcessNumbered"/>
    <dgm:cxn modelId="{F110CEBD-2D52-4FA0-AF6A-CE2018952911}" type="presOf" srcId="{F7826B21-84F6-4992-B181-EBFF22F38BD5}" destId="{1BDF0D0B-A46B-4143-ADCC-ECFC8241F17C}" srcOrd="1" destOrd="0" presId="urn:microsoft.com/office/officeart/2016/7/layout/BasicLinearProcessNumbered"/>
    <dgm:cxn modelId="{C5FA29C4-0EA4-4DD3-A447-3E4A3CB12969}" type="presOf" srcId="{9F39C250-9B32-4ABC-948B-758DB9C053A9}" destId="{C209EF44-BB2B-42A4-A13B-5B1C2A2F6AD1}" srcOrd="0" destOrd="0" presId="urn:microsoft.com/office/officeart/2016/7/layout/BasicLinearProcessNumbered"/>
    <dgm:cxn modelId="{B15625DB-B52A-40FF-83E9-6C58BDDDE575}" type="presOf" srcId="{9F39C250-9B32-4ABC-948B-758DB9C053A9}" destId="{F592EAC1-D0F1-4C70-93ED-588F172491CD}" srcOrd="1" destOrd="0" presId="urn:microsoft.com/office/officeart/2016/7/layout/BasicLinearProcessNumbered"/>
    <dgm:cxn modelId="{CDAFCADB-D98B-4C58-841E-8C54EBBCECBF}" type="presOf" srcId="{349CE0B1-96BF-41A1-9811-9B2BADEE5712}" destId="{F554FCFC-E923-462C-93CA-CBFAFE3C13D0}" srcOrd="0" destOrd="0" presId="urn:microsoft.com/office/officeart/2016/7/layout/BasicLinearProcessNumbered"/>
    <dgm:cxn modelId="{A6331EDD-9E0F-4CBD-AC73-78935BDA3654}" type="presOf" srcId="{C2A4D247-ACDC-4C2B-8222-45AF9B0FC16B}" destId="{109AFF7C-C094-4821-8C10-209931E0E225}" srcOrd="0" destOrd="0" presId="urn:microsoft.com/office/officeart/2016/7/layout/BasicLinearProcessNumbered"/>
    <dgm:cxn modelId="{CD54D3F1-268E-4B66-9DD3-F0CFED61413D}" srcId="{9D47227B-5206-48A2-99A5-B034AA80E6FB}" destId="{1B2974B6-2053-47D8-8573-DE6DCF8516C0}" srcOrd="5" destOrd="0" parTransId="{1ED55983-6E44-4DF1-A718-0F44F5C4453A}" sibTransId="{346E655D-7ECA-49B4-AB06-E9643E11A8D8}"/>
    <dgm:cxn modelId="{72BCEDF7-5F79-4AC5-9CAF-D44910E9ACA2}" type="presOf" srcId="{349CE0B1-96BF-41A1-9811-9B2BADEE5712}" destId="{24B95994-8BCD-4315-9433-E22A6064E3F5}" srcOrd="1" destOrd="0" presId="urn:microsoft.com/office/officeart/2016/7/layout/BasicLinearProcessNumbered"/>
    <dgm:cxn modelId="{D4835EFE-EF9C-44A7-B764-E7262F2CDC53}" srcId="{9D47227B-5206-48A2-99A5-B034AA80E6FB}" destId="{F7826B21-84F6-4992-B181-EBFF22F38BD5}" srcOrd="0" destOrd="0" parTransId="{1B715F0B-29FF-4B1F-976E-A53A2D30C6BF}" sibTransId="{C89E3EF8-ED91-48F8-9161-A1976E2EC359}"/>
    <dgm:cxn modelId="{4397FBFE-2F64-466E-B751-B587AE9094D0}" type="presOf" srcId="{758EDA9D-8DB1-4C04-9223-94843B517A85}" destId="{143B67AC-70D2-47F0-9CCD-44695FE5A471}" srcOrd="0" destOrd="0" presId="urn:microsoft.com/office/officeart/2016/7/layout/BasicLinearProcessNumbered"/>
    <dgm:cxn modelId="{9D1EF3F5-7EB7-4243-B93E-F5C35E9B7EB1}" type="presParOf" srcId="{90D6CD16-BE81-48DB-AF26-76357AB24BEC}" destId="{C05290D3-FE53-4777-A99B-227BF72275A4}" srcOrd="0" destOrd="0" presId="urn:microsoft.com/office/officeart/2016/7/layout/BasicLinearProcessNumbered"/>
    <dgm:cxn modelId="{EBDD8831-F42B-4983-AA94-DC3731F9AB93}" type="presParOf" srcId="{C05290D3-FE53-4777-A99B-227BF72275A4}" destId="{4BDF6D11-C5E2-4D75-90F8-135B650732FC}" srcOrd="0" destOrd="0" presId="urn:microsoft.com/office/officeart/2016/7/layout/BasicLinearProcessNumbered"/>
    <dgm:cxn modelId="{57700E74-0B9E-4AD1-88E0-299A79230EAB}" type="presParOf" srcId="{C05290D3-FE53-4777-A99B-227BF72275A4}" destId="{A4F200CD-B07E-4EA1-983F-89E69867389A}" srcOrd="1" destOrd="0" presId="urn:microsoft.com/office/officeart/2016/7/layout/BasicLinearProcessNumbered"/>
    <dgm:cxn modelId="{022919B1-7F4D-4E2B-BC1B-E849A867A9C5}" type="presParOf" srcId="{C05290D3-FE53-4777-A99B-227BF72275A4}" destId="{C699BDFC-CF6A-4A5B-A34C-059D18622D64}" srcOrd="2" destOrd="0" presId="urn:microsoft.com/office/officeart/2016/7/layout/BasicLinearProcessNumbered"/>
    <dgm:cxn modelId="{D2C38371-1058-4A9B-BB8C-CFBF6B3FD729}" type="presParOf" srcId="{C05290D3-FE53-4777-A99B-227BF72275A4}" destId="{1BDF0D0B-A46B-4143-ADCC-ECFC8241F17C}" srcOrd="3" destOrd="0" presId="urn:microsoft.com/office/officeart/2016/7/layout/BasicLinearProcessNumbered"/>
    <dgm:cxn modelId="{A7DCCF4C-3614-43B1-831C-BB2AFCAED5BF}" type="presParOf" srcId="{90D6CD16-BE81-48DB-AF26-76357AB24BEC}" destId="{B99B5E68-6104-40B8-A537-F659466C6ACE}" srcOrd="1" destOrd="0" presId="urn:microsoft.com/office/officeart/2016/7/layout/BasicLinearProcessNumbered"/>
    <dgm:cxn modelId="{0BFD7442-0413-4DA2-8119-C297597D4B4A}" type="presParOf" srcId="{90D6CD16-BE81-48DB-AF26-76357AB24BEC}" destId="{DEB1682E-1A82-4A87-9AF0-29CA4D275B92}" srcOrd="2" destOrd="0" presId="urn:microsoft.com/office/officeart/2016/7/layout/BasicLinearProcessNumbered"/>
    <dgm:cxn modelId="{CADC761A-A939-48AC-9EF3-8C66CD6FE36F}" type="presParOf" srcId="{DEB1682E-1A82-4A87-9AF0-29CA4D275B92}" destId="{6D9D0A07-2377-4370-863C-E3A5B8662E87}" srcOrd="0" destOrd="0" presId="urn:microsoft.com/office/officeart/2016/7/layout/BasicLinearProcessNumbered"/>
    <dgm:cxn modelId="{D1D4ED5A-C146-4BC1-975D-A5DB4EF2F838}" type="presParOf" srcId="{DEB1682E-1A82-4A87-9AF0-29CA4D275B92}" destId="{C67C4044-1D0F-4DFD-9EEC-98B82C688F80}" srcOrd="1" destOrd="0" presId="urn:microsoft.com/office/officeart/2016/7/layout/BasicLinearProcessNumbered"/>
    <dgm:cxn modelId="{98A50D1A-5B1B-4920-84B4-F1660D3B5D63}" type="presParOf" srcId="{DEB1682E-1A82-4A87-9AF0-29CA4D275B92}" destId="{5329617A-5C94-45C3-BA2D-03917414FD10}" srcOrd="2" destOrd="0" presId="urn:microsoft.com/office/officeart/2016/7/layout/BasicLinearProcessNumbered"/>
    <dgm:cxn modelId="{AA03F045-A8D4-44A2-A60A-AB0359157A8C}" type="presParOf" srcId="{DEB1682E-1A82-4A87-9AF0-29CA4D275B92}" destId="{2C3D04DA-0246-4FF5-A602-5511CE24A0AD}" srcOrd="3" destOrd="0" presId="urn:microsoft.com/office/officeart/2016/7/layout/BasicLinearProcessNumbered"/>
    <dgm:cxn modelId="{F247BF81-B818-4D91-A6A3-CB7316352D6F}" type="presParOf" srcId="{90D6CD16-BE81-48DB-AF26-76357AB24BEC}" destId="{F8604A03-2285-4B8D-8331-CBD7175372CE}" srcOrd="3" destOrd="0" presId="urn:microsoft.com/office/officeart/2016/7/layout/BasicLinearProcessNumbered"/>
    <dgm:cxn modelId="{2B25DCF1-DE74-44B3-A378-CF4F4DA1A95A}" type="presParOf" srcId="{90D6CD16-BE81-48DB-AF26-76357AB24BEC}" destId="{DA000224-49BA-4B74-86D4-7FD2F762152C}" srcOrd="4" destOrd="0" presId="urn:microsoft.com/office/officeart/2016/7/layout/BasicLinearProcessNumbered"/>
    <dgm:cxn modelId="{5FADF661-9063-4FE7-A51A-73A1222623F0}" type="presParOf" srcId="{DA000224-49BA-4B74-86D4-7FD2F762152C}" destId="{8FE8EFFC-8A6D-4F59-A426-595981A1A69F}" srcOrd="0" destOrd="0" presId="urn:microsoft.com/office/officeart/2016/7/layout/BasicLinearProcessNumbered"/>
    <dgm:cxn modelId="{D904112B-BCBF-44F1-81E5-B7568CBBF697}" type="presParOf" srcId="{DA000224-49BA-4B74-86D4-7FD2F762152C}" destId="{D8D8BD33-33C2-4B71-8611-BE718F4DCA66}" srcOrd="1" destOrd="0" presId="urn:microsoft.com/office/officeart/2016/7/layout/BasicLinearProcessNumbered"/>
    <dgm:cxn modelId="{49E3A9CF-9312-4AD6-99B8-9BE8E0400DEE}" type="presParOf" srcId="{DA000224-49BA-4B74-86D4-7FD2F762152C}" destId="{CDD1F11E-A47E-42AD-A7DB-90FE32CE9394}" srcOrd="2" destOrd="0" presId="urn:microsoft.com/office/officeart/2016/7/layout/BasicLinearProcessNumbered"/>
    <dgm:cxn modelId="{F9B064F4-5082-4698-8810-2F7D71E77B7B}" type="presParOf" srcId="{DA000224-49BA-4B74-86D4-7FD2F762152C}" destId="{0B70310B-EC7A-4F7C-B41E-D69ACCD30FBF}" srcOrd="3" destOrd="0" presId="urn:microsoft.com/office/officeart/2016/7/layout/BasicLinearProcessNumbered"/>
    <dgm:cxn modelId="{461B2232-FAD5-4014-B52A-E0FB32C2A4D8}" type="presParOf" srcId="{90D6CD16-BE81-48DB-AF26-76357AB24BEC}" destId="{AB1E1E1F-0662-4C9E-8AF3-A00AAFA0FFED}" srcOrd="5" destOrd="0" presId="urn:microsoft.com/office/officeart/2016/7/layout/BasicLinearProcessNumbered"/>
    <dgm:cxn modelId="{A32827DE-E096-4B2B-91DF-F8F70F1299D0}" type="presParOf" srcId="{90D6CD16-BE81-48DB-AF26-76357AB24BEC}" destId="{942750B8-7DA1-4B75-A19A-B05EE8813451}" srcOrd="6" destOrd="0" presId="urn:microsoft.com/office/officeart/2016/7/layout/BasicLinearProcessNumbered"/>
    <dgm:cxn modelId="{4D3FCD5C-FB26-479B-B98D-2A300C9BBB01}" type="presParOf" srcId="{942750B8-7DA1-4B75-A19A-B05EE8813451}" destId="{C209EF44-BB2B-42A4-A13B-5B1C2A2F6AD1}" srcOrd="0" destOrd="0" presId="urn:microsoft.com/office/officeart/2016/7/layout/BasicLinearProcessNumbered"/>
    <dgm:cxn modelId="{05218C85-AD1C-44AE-A8E2-065BA6895A90}" type="presParOf" srcId="{942750B8-7DA1-4B75-A19A-B05EE8813451}" destId="{38DCF6B1-6B82-4CD2-80DD-1313FF6B4D68}" srcOrd="1" destOrd="0" presId="urn:microsoft.com/office/officeart/2016/7/layout/BasicLinearProcessNumbered"/>
    <dgm:cxn modelId="{BDF714E4-D354-4B08-919F-478D7323723A}" type="presParOf" srcId="{942750B8-7DA1-4B75-A19A-B05EE8813451}" destId="{49D5083C-286E-4758-B299-F07446D1166B}" srcOrd="2" destOrd="0" presId="urn:microsoft.com/office/officeart/2016/7/layout/BasicLinearProcessNumbered"/>
    <dgm:cxn modelId="{3932A4D8-A045-47EE-9A3C-BBA071344201}" type="presParOf" srcId="{942750B8-7DA1-4B75-A19A-B05EE8813451}" destId="{F592EAC1-D0F1-4C70-93ED-588F172491CD}" srcOrd="3" destOrd="0" presId="urn:microsoft.com/office/officeart/2016/7/layout/BasicLinearProcessNumbered"/>
    <dgm:cxn modelId="{8E77C548-DB56-4A6A-BA37-4EA6CC41F717}" type="presParOf" srcId="{90D6CD16-BE81-48DB-AF26-76357AB24BEC}" destId="{3E3E7C2F-DD45-46BE-8421-DE03CF3D573F}" srcOrd="7" destOrd="0" presId="urn:microsoft.com/office/officeart/2016/7/layout/BasicLinearProcessNumbered"/>
    <dgm:cxn modelId="{86523F0C-2C80-4927-99FA-A2B5864F2D13}" type="presParOf" srcId="{90D6CD16-BE81-48DB-AF26-76357AB24BEC}" destId="{E55D7B68-3B1E-4566-B337-F6D88BBAC741}" srcOrd="8" destOrd="0" presId="urn:microsoft.com/office/officeart/2016/7/layout/BasicLinearProcessNumbered"/>
    <dgm:cxn modelId="{5EA503DD-96C3-4FBB-82C9-C7A67DACE454}" type="presParOf" srcId="{E55D7B68-3B1E-4566-B337-F6D88BBAC741}" destId="{C3021901-CAB5-476C-B268-DBFD2D9BBF2B}" srcOrd="0" destOrd="0" presId="urn:microsoft.com/office/officeart/2016/7/layout/BasicLinearProcessNumbered"/>
    <dgm:cxn modelId="{6FC8731F-498F-4484-87BF-A98B8FD4FF8C}" type="presParOf" srcId="{E55D7B68-3B1E-4566-B337-F6D88BBAC741}" destId="{109AFF7C-C094-4821-8C10-209931E0E225}" srcOrd="1" destOrd="0" presId="urn:microsoft.com/office/officeart/2016/7/layout/BasicLinearProcessNumbered"/>
    <dgm:cxn modelId="{D21533A3-6897-4FC6-961A-A27761F90116}" type="presParOf" srcId="{E55D7B68-3B1E-4566-B337-F6D88BBAC741}" destId="{EDA7BE49-FB11-472C-BCD7-C2D9D4B9264E}" srcOrd="2" destOrd="0" presId="urn:microsoft.com/office/officeart/2016/7/layout/BasicLinearProcessNumbered"/>
    <dgm:cxn modelId="{9838D664-0E64-4E42-9218-E68BE0D49260}" type="presParOf" srcId="{E55D7B68-3B1E-4566-B337-F6D88BBAC741}" destId="{C55A8F9E-1247-49B4-A5A4-ADA27EB28CBC}" srcOrd="3" destOrd="0" presId="urn:microsoft.com/office/officeart/2016/7/layout/BasicLinearProcessNumbered"/>
    <dgm:cxn modelId="{69B6EE68-DCE1-48A3-8285-35F15A1657EB}" type="presParOf" srcId="{90D6CD16-BE81-48DB-AF26-76357AB24BEC}" destId="{6A656902-3473-4CAF-BED3-E0E9622CDABF}" srcOrd="9" destOrd="0" presId="urn:microsoft.com/office/officeart/2016/7/layout/BasicLinearProcessNumbered"/>
    <dgm:cxn modelId="{C448721A-A4A8-420B-B61C-58FEE17664BE}" type="presParOf" srcId="{90D6CD16-BE81-48DB-AF26-76357AB24BEC}" destId="{DA05A692-55C9-4DA5-86DE-0C3F2862AADF}" srcOrd="10" destOrd="0" presId="urn:microsoft.com/office/officeart/2016/7/layout/BasicLinearProcessNumbered"/>
    <dgm:cxn modelId="{9379AF20-4D45-41E7-B299-62AC2B52033A}" type="presParOf" srcId="{DA05A692-55C9-4DA5-86DE-0C3F2862AADF}" destId="{7041043D-4608-46ED-9A2E-B7CB6D4623E3}" srcOrd="0" destOrd="0" presId="urn:microsoft.com/office/officeart/2016/7/layout/BasicLinearProcessNumbered"/>
    <dgm:cxn modelId="{183187CC-D9F7-4DFF-84F5-D4C8BC723821}" type="presParOf" srcId="{DA05A692-55C9-4DA5-86DE-0C3F2862AADF}" destId="{4B232147-F9B0-4B66-86EE-6E3A8F40FEE4}" srcOrd="1" destOrd="0" presId="urn:microsoft.com/office/officeart/2016/7/layout/BasicLinearProcessNumbered"/>
    <dgm:cxn modelId="{EAB40130-0B21-43A7-B499-F78DD088016A}" type="presParOf" srcId="{DA05A692-55C9-4DA5-86DE-0C3F2862AADF}" destId="{12A555E1-2D7D-4B2B-9FA1-4B62129CDBD1}" srcOrd="2" destOrd="0" presId="urn:microsoft.com/office/officeart/2016/7/layout/BasicLinearProcessNumbered"/>
    <dgm:cxn modelId="{71CE9397-5152-47AC-A58E-FA137FAEAB7A}" type="presParOf" srcId="{DA05A692-55C9-4DA5-86DE-0C3F2862AADF}" destId="{908DC19B-8250-4FDA-A3D0-F8016E433D27}" srcOrd="3" destOrd="0" presId="urn:microsoft.com/office/officeart/2016/7/layout/BasicLinearProcessNumbered"/>
    <dgm:cxn modelId="{3ECE5ECB-1678-4B14-8763-E847EE6EC069}" type="presParOf" srcId="{90D6CD16-BE81-48DB-AF26-76357AB24BEC}" destId="{B0956C7C-0847-4C01-8BAD-1A1F9D333A9E}" srcOrd="11" destOrd="0" presId="urn:microsoft.com/office/officeart/2016/7/layout/BasicLinearProcessNumbered"/>
    <dgm:cxn modelId="{AD2E2059-9753-4695-A02E-C2B66FEF5153}" type="presParOf" srcId="{90D6CD16-BE81-48DB-AF26-76357AB24BEC}" destId="{BDEDA15E-B21E-4734-8132-9B7891A808B8}" srcOrd="12" destOrd="0" presId="urn:microsoft.com/office/officeart/2016/7/layout/BasicLinearProcessNumbered"/>
    <dgm:cxn modelId="{B446A922-BD7D-4842-B97C-5F6262E6FE4C}" type="presParOf" srcId="{BDEDA15E-B21E-4734-8132-9B7891A808B8}" destId="{F554FCFC-E923-462C-93CA-CBFAFE3C13D0}" srcOrd="0" destOrd="0" presId="urn:microsoft.com/office/officeart/2016/7/layout/BasicLinearProcessNumbered"/>
    <dgm:cxn modelId="{B75186FD-5851-45BF-BDA0-56AF5623F4FA}" type="presParOf" srcId="{BDEDA15E-B21E-4734-8132-9B7891A808B8}" destId="{143B67AC-70D2-47F0-9CCD-44695FE5A471}" srcOrd="1" destOrd="0" presId="urn:microsoft.com/office/officeart/2016/7/layout/BasicLinearProcessNumbered"/>
    <dgm:cxn modelId="{E814EC92-518B-4096-8D54-92EF4921DB7E}" type="presParOf" srcId="{BDEDA15E-B21E-4734-8132-9B7891A808B8}" destId="{F0B3A6FB-E105-43C7-B0E3-82C8292209DB}" srcOrd="2" destOrd="0" presId="urn:microsoft.com/office/officeart/2016/7/layout/BasicLinearProcessNumbered"/>
    <dgm:cxn modelId="{D2E5686B-8C4D-4C88-84A9-631133F95F30}" type="presParOf" srcId="{BDEDA15E-B21E-4734-8132-9B7891A808B8}" destId="{24B95994-8BCD-4315-9433-E22A6064E3F5}" srcOrd="3" destOrd="0" presId="urn:microsoft.com/office/officeart/2016/7/layout/BasicLinearProcessNumbered"/>
    <dgm:cxn modelId="{5A493F36-28FA-46FF-B9DD-3DB6FE3AB264}" type="presParOf" srcId="{90D6CD16-BE81-48DB-AF26-76357AB24BEC}" destId="{F4530620-7EBA-439B-8EC8-AE0D761F443F}" srcOrd="13" destOrd="0" presId="urn:microsoft.com/office/officeart/2016/7/layout/BasicLinearProcessNumbered"/>
    <dgm:cxn modelId="{8C64A6E9-EA69-4D8B-8FFE-E05EA3094448}" type="presParOf" srcId="{90D6CD16-BE81-48DB-AF26-76357AB24BEC}" destId="{2DA47867-021B-42FC-BE4A-FB5C71A8CA57}" srcOrd="14" destOrd="0" presId="urn:microsoft.com/office/officeart/2016/7/layout/BasicLinearProcessNumbered"/>
    <dgm:cxn modelId="{756E60D7-EFDB-4762-B437-399812B77EC6}" type="presParOf" srcId="{2DA47867-021B-42FC-BE4A-FB5C71A8CA57}" destId="{3F9F7779-EBE9-4713-BD3E-B539084A2199}" srcOrd="0" destOrd="0" presId="urn:microsoft.com/office/officeart/2016/7/layout/BasicLinearProcessNumbered"/>
    <dgm:cxn modelId="{A6B28986-25FE-4EB3-B677-2F407B09F054}" type="presParOf" srcId="{2DA47867-021B-42FC-BE4A-FB5C71A8CA57}" destId="{6671FCBF-A7A7-44DE-BF43-26C847319F76}" srcOrd="1" destOrd="0" presId="urn:microsoft.com/office/officeart/2016/7/layout/BasicLinearProcessNumbered"/>
    <dgm:cxn modelId="{46A2B1DC-B31A-4238-84A3-E0D1CC74BA45}" type="presParOf" srcId="{2DA47867-021B-42FC-BE4A-FB5C71A8CA57}" destId="{87D0343A-53D3-4053-9D2C-5A73C64F0EB0}" srcOrd="2" destOrd="0" presId="urn:microsoft.com/office/officeart/2016/7/layout/BasicLinearProcessNumbered"/>
    <dgm:cxn modelId="{C89AE49A-D475-4EB3-A74A-E15BA45A1A22}" type="presParOf" srcId="{2DA47867-021B-42FC-BE4A-FB5C71A8CA57}" destId="{86BA5843-EB19-4070-AF48-ACC1F64F33BF}"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6A5B2E5-E7A6-4BF7-B536-51F910AF03FC}" type="doc">
      <dgm:prSet loTypeId="urn:microsoft.com/office/officeart/2005/8/layout/vList2" loCatId="list" qsTypeId="urn:microsoft.com/office/officeart/2005/8/quickstyle/simple1" qsCatId="simple" csTypeId="urn:microsoft.com/office/officeart/2005/8/colors/accent1_3" csCatId="accent1"/>
      <dgm:spPr/>
      <dgm:t>
        <a:bodyPr/>
        <a:lstStyle/>
        <a:p>
          <a:endParaRPr lang="en-US"/>
        </a:p>
      </dgm:t>
    </dgm:pt>
    <dgm:pt modelId="{0B299A18-E100-4CBF-BD4D-F3899D21A30A}">
      <dgm:prSet custT="1"/>
      <dgm:spPr/>
      <dgm:t>
        <a:bodyPr/>
        <a:lstStyle/>
        <a:p>
          <a:r>
            <a:rPr lang="en-US" sz="2400" dirty="0"/>
            <a:t>Despite not detecting every digit correctly, I am satisfied with the results of the project</a:t>
          </a:r>
        </a:p>
      </dgm:t>
    </dgm:pt>
    <dgm:pt modelId="{A3003984-DAC7-4A14-971B-0D9E5AB82B64}" type="parTrans" cxnId="{536B1AD0-167C-4C80-85DB-E665EB36B5C9}">
      <dgm:prSet/>
      <dgm:spPr/>
      <dgm:t>
        <a:bodyPr/>
        <a:lstStyle/>
        <a:p>
          <a:endParaRPr lang="en-US"/>
        </a:p>
      </dgm:t>
    </dgm:pt>
    <dgm:pt modelId="{6B23C904-FC51-449C-BA01-97F21842AD49}" type="sibTrans" cxnId="{536B1AD0-167C-4C80-85DB-E665EB36B5C9}">
      <dgm:prSet/>
      <dgm:spPr/>
      <dgm:t>
        <a:bodyPr/>
        <a:lstStyle/>
        <a:p>
          <a:endParaRPr lang="en-US"/>
        </a:p>
      </dgm:t>
    </dgm:pt>
    <dgm:pt modelId="{771EACF8-FB0B-4F3F-A891-BC770170BAE6}">
      <dgm:prSet custT="1"/>
      <dgm:spPr/>
      <dgm:t>
        <a:bodyPr/>
        <a:lstStyle/>
        <a:p>
          <a:r>
            <a:rPr lang="en-US" sz="2400" dirty="0"/>
            <a:t>It has proven to be very difficult to land on an implementation that would fit all inputs without modifying certain values</a:t>
          </a:r>
        </a:p>
      </dgm:t>
    </dgm:pt>
    <dgm:pt modelId="{BFA1D1A3-11DE-4767-A081-7A55A34B1EFF}" type="parTrans" cxnId="{B73638E4-DA1B-437A-A993-CAE021CB8BF8}">
      <dgm:prSet/>
      <dgm:spPr/>
      <dgm:t>
        <a:bodyPr/>
        <a:lstStyle/>
        <a:p>
          <a:endParaRPr lang="en-US"/>
        </a:p>
      </dgm:t>
    </dgm:pt>
    <dgm:pt modelId="{00462577-6693-422B-A2D8-F03753143579}" type="sibTrans" cxnId="{B73638E4-DA1B-437A-A993-CAE021CB8BF8}">
      <dgm:prSet/>
      <dgm:spPr/>
      <dgm:t>
        <a:bodyPr/>
        <a:lstStyle/>
        <a:p>
          <a:endParaRPr lang="en-US"/>
        </a:p>
      </dgm:t>
    </dgm:pt>
    <dgm:pt modelId="{42B35163-FE8C-40BB-9A0A-096193B4579F}">
      <dgm:prSet custT="1"/>
      <dgm:spPr/>
      <dgm:t>
        <a:bodyPr/>
        <a:lstStyle/>
        <a:p>
          <a:r>
            <a:rPr lang="en-GB" sz="2400" dirty="0"/>
            <a:t>Developing the project involved many different tools, ranging from OpenCV to Python and Ubuntu and was a good occasion to work with all of them.</a:t>
          </a:r>
          <a:endParaRPr lang="en-US" sz="2400" dirty="0"/>
        </a:p>
      </dgm:t>
    </dgm:pt>
    <dgm:pt modelId="{5FD41895-B4DC-4A34-B478-F2855C4F3E1C}" type="parTrans" cxnId="{C963312E-E078-4EDD-B588-94C4A882F9FC}">
      <dgm:prSet/>
      <dgm:spPr/>
      <dgm:t>
        <a:bodyPr/>
        <a:lstStyle/>
        <a:p>
          <a:endParaRPr lang="en-US"/>
        </a:p>
      </dgm:t>
    </dgm:pt>
    <dgm:pt modelId="{7A05F8D5-9283-4642-A33B-9FB03AEC17E2}" type="sibTrans" cxnId="{C963312E-E078-4EDD-B588-94C4A882F9FC}">
      <dgm:prSet/>
      <dgm:spPr/>
      <dgm:t>
        <a:bodyPr/>
        <a:lstStyle/>
        <a:p>
          <a:endParaRPr lang="en-US"/>
        </a:p>
      </dgm:t>
    </dgm:pt>
    <dgm:pt modelId="{4F741C87-ABDC-4FA4-8DFD-C72964197E90}" type="pres">
      <dgm:prSet presAssocID="{B6A5B2E5-E7A6-4BF7-B536-51F910AF03FC}" presName="linear" presStyleCnt="0">
        <dgm:presLayoutVars>
          <dgm:animLvl val="lvl"/>
          <dgm:resizeHandles val="exact"/>
        </dgm:presLayoutVars>
      </dgm:prSet>
      <dgm:spPr/>
    </dgm:pt>
    <dgm:pt modelId="{5EA091A1-6778-4A22-AE69-AA89AC135476}" type="pres">
      <dgm:prSet presAssocID="{0B299A18-E100-4CBF-BD4D-F3899D21A30A}" presName="parentText" presStyleLbl="node1" presStyleIdx="0" presStyleCnt="3">
        <dgm:presLayoutVars>
          <dgm:chMax val="0"/>
          <dgm:bulletEnabled val="1"/>
        </dgm:presLayoutVars>
      </dgm:prSet>
      <dgm:spPr/>
    </dgm:pt>
    <dgm:pt modelId="{945EBB5B-D346-47B1-B9E1-3C6580C73A00}" type="pres">
      <dgm:prSet presAssocID="{6B23C904-FC51-449C-BA01-97F21842AD49}" presName="spacer" presStyleCnt="0"/>
      <dgm:spPr/>
    </dgm:pt>
    <dgm:pt modelId="{6BBE745D-D632-4208-B218-40AC9CE25F38}" type="pres">
      <dgm:prSet presAssocID="{771EACF8-FB0B-4F3F-A891-BC770170BAE6}" presName="parentText" presStyleLbl="node1" presStyleIdx="1" presStyleCnt="3">
        <dgm:presLayoutVars>
          <dgm:chMax val="0"/>
          <dgm:bulletEnabled val="1"/>
        </dgm:presLayoutVars>
      </dgm:prSet>
      <dgm:spPr/>
    </dgm:pt>
    <dgm:pt modelId="{3448BB8C-F4E0-4B72-B1C5-5711CD4A4AED}" type="pres">
      <dgm:prSet presAssocID="{00462577-6693-422B-A2D8-F03753143579}" presName="spacer" presStyleCnt="0"/>
      <dgm:spPr/>
    </dgm:pt>
    <dgm:pt modelId="{0EDA9A6A-F8B6-4902-8CA6-91C493460F36}" type="pres">
      <dgm:prSet presAssocID="{42B35163-FE8C-40BB-9A0A-096193B4579F}" presName="parentText" presStyleLbl="node1" presStyleIdx="2" presStyleCnt="3">
        <dgm:presLayoutVars>
          <dgm:chMax val="0"/>
          <dgm:bulletEnabled val="1"/>
        </dgm:presLayoutVars>
      </dgm:prSet>
      <dgm:spPr/>
    </dgm:pt>
  </dgm:ptLst>
  <dgm:cxnLst>
    <dgm:cxn modelId="{1DF5770D-5363-4128-AB7F-7B6C78C3B482}" type="presOf" srcId="{B6A5B2E5-E7A6-4BF7-B536-51F910AF03FC}" destId="{4F741C87-ABDC-4FA4-8DFD-C72964197E90}" srcOrd="0" destOrd="0" presId="urn:microsoft.com/office/officeart/2005/8/layout/vList2"/>
    <dgm:cxn modelId="{C963312E-E078-4EDD-B588-94C4A882F9FC}" srcId="{B6A5B2E5-E7A6-4BF7-B536-51F910AF03FC}" destId="{42B35163-FE8C-40BB-9A0A-096193B4579F}" srcOrd="2" destOrd="0" parTransId="{5FD41895-B4DC-4A34-B478-F2855C4F3E1C}" sibTransId="{7A05F8D5-9283-4642-A33B-9FB03AEC17E2}"/>
    <dgm:cxn modelId="{D406F09F-D4D1-4323-94F7-5830DAC2C407}" type="presOf" srcId="{771EACF8-FB0B-4F3F-A891-BC770170BAE6}" destId="{6BBE745D-D632-4208-B218-40AC9CE25F38}" srcOrd="0" destOrd="0" presId="urn:microsoft.com/office/officeart/2005/8/layout/vList2"/>
    <dgm:cxn modelId="{07D663B9-BBC3-4708-A135-E4367AA3EB3C}" type="presOf" srcId="{0B299A18-E100-4CBF-BD4D-F3899D21A30A}" destId="{5EA091A1-6778-4A22-AE69-AA89AC135476}" srcOrd="0" destOrd="0" presId="urn:microsoft.com/office/officeart/2005/8/layout/vList2"/>
    <dgm:cxn modelId="{536B1AD0-167C-4C80-85DB-E665EB36B5C9}" srcId="{B6A5B2E5-E7A6-4BF7-B536-51F910AF03FC}" destId="{0B299A18-E100-4CBF-BD4D-F3899D21A30A}" srcOrd="0" destOrd="0" parTransId="{A3003984-DAC7-4A14-971B-0D9E5AB82B64}" sibTransId="{6B23C904-FC51-449C-BA01-97F21842AD49}"/>
    <dgm:cxn modelId="{B73638E4-DA1B-437A-A993-CAE021CB8BF8}" srcId="{B6A5B2E5-E7A6-4BF7-B536-51F910AF03FC}" destId="{771EACF8-FB0B-4F3F-A891-BC770170BAE6}" srcOrd="1" destOrd="0" parTransId="{BFA1D1A3-11DE-4767-A081-7A55A34B1EFF}" sibTransId="{00462577-6693-422B-A2D8-F03753143579}"/>
    <dgm:cxn modelId="{379A0BE9-0E4F-4B28-8F54-1AD680F070CB}" type="presOf" srcId="{42B35163-FE8C-40BB-9A0A-096193B4579F}" destId="{0EDA9A6A-F8B6-4902-8CA6-91C493460F36}" srcOrd="0" destOrd="0" presId="urn:microsoft.com/office/officeart/2005/8/layout/vList2"/>
    <dgm:cxn modelId="{864601D1-64E4-41B4-B496-B51A8D6ED6DB}" type="presParOf" srcId="{4F741C87-ABDC-4FA4-8DFD-C72964197E90}" destId="{5EA091A1-6778-4A22-AE69-AA89AC135476}" srcOrd="0" destOrd="0" presId="urn:microsoft.com/office/officeart/2005/8/layout/vList2"/>
    <dgm:cxn modelId="{2FD4EDDA-3B2F-4B69-B776-81A4A29A4281}" type="presParOf" srcId="{4F741C87-ABDC-4FA4-8DFD-C72964197E90}" destId="{945EBB5B-D346-47B1-B9E1-3C6580C73A00}" srcOrd="1" destOrd="0" presId="urn:microsoft.com/office/officeart/2005/8/layout/vList2"/>
    <dgm:cxn modelId="{86EE0487-5472-453E-A045-6C9DD6AD9E91}" type="presParOf" srcId="{4F741C87-ABDC-4FA4-8DFD-C72964197E90}" destId="{6BBE745D-D632-4208-B218-40AC9CE25F38}" srcOrd="2" destOrd="0" presId="urn:microsoft.com/office/officeart/2005/8/layout/vList2"/>
    <dgm:cxn modelId="{B54FB7A1-D03A-452B-9772-8571DE766E84}" type="presParOf" srcId="{4F741C87-ABDC-4FA4-8DFD-C72964197E90}" destId="{3448BB8C-F4E0-4B72-B1C5-5711CD4A4AED}" srcOrd="3" destOrd="0" presId="urn:microsoft.com/office/officeart/2005/8/layout/vList2"/>
    <dgm:cxn modelId="{F7FEB321-C983-426F-8B57-88DDD29AD45A}" type="presParOf" srcId="{4F741C87-ABDC-4FA4-8DFD-C72964197E90}" destId="{0EDA9A6A-F8B6-4902-8CA6-91C493460F36}"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F7147C-43B0-49EE-A772-56AE8AE04B10}">
      <dsp:nvSpPr>
        <dsp:cNvPr id="0" name=""/>
        <dsp:cNvSpPr/>
      </dsp:nvSpPr>
      <dsp:spPr>
        <a:xfrm>
          <a:off x="1450010" y="3607172"/>
          <a:ext cx="1149760" cy="689856"/>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Load image</a:t>
          </a:r>
          <a:endParaRPr lang="en-GB" sz="1200" kern="1200" dirty="0"/>
        </a:p>
      </dsp:txBody>
      <dsp:txXfrm>
        <a:off x="1470215" y="3627377"/>
        <a:ext cx="1109350" cy="649446"/>
      </dsp:txXfrm>
    </dsp:sp>
    <dsp:sp modelId="{9F26370F-2E67-45C7-B177-4E930C6CD744}">
      <dsp:nvSpPr>
        <dsp:cNvPr id="0" name=""/>
        <dsp:cNvSpPr/>
      </dsp:nvSpPr>
      <dsp:spPr>
        <a:xfrm rot="21571163">
          <a:off x="2892310" y="3799653"/>
          <a:ext cx="620229" cy="285140"/>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GB" sz="1000" kern="1200"/>
        </a:p>
      </dsp:txBody>
      <dsp:txXfrm>
        <a:off x="2892312" y="3857040"/>
        <a:ext cx="534687" cy="171084"/>
      </dsp:txXfrm>
    </dsp:sp>
    <dsp:sp modelId="{0D94471A-CC42-40E6-80D3-678329AECF90}">
      <dsp:nvSpPr>
        <dsp:cNvPr id="0" name=""/>
        <dsp:cNvSpPr/>
      </dsp:nvSpPr>
      <dsp:spPr>
        <a:xfrm>
          <a:off x="3769973" y="3587712"/>
          <a:ext cx="1149760" cy="689856"/>
        </a:xfrm>
        <a:prstGeom prst="roundRect">
          <a:avLst>
            <a:gd name="adj" fmla="val 10000"/>
          </a:avLst>
        </a:prstGeom>
        <a:solidFill>
          <a:schemeClr val="accent5">
            <a:hueOff val="187119"/>
            <a:satOff val="84"/>
            <a:lumOff val="-882"/>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Filter and binarize</a:t>
          </a:r>
          <a:endParaRPr lang="en-GB" sz="1200" kern="1200" dirty="0"/>
        </a:p>
      </dsp:txBody>
      <dsp:txXfrm>
        <a:off x="3790178" y="3607917"/>
        <a:ext cx="1109350" cy="649446"/>
      </dsp:txXfrm>
    </dsp:sp>
    <dsp:sp modelId="{678CA057-1716-4F0F-8741-D810153C6C2E}">
      <dsp:nvSpPr>
        <dsp:cNvPr id="0" name=""/>
        <dsp:cNvSpPr/>
      </dsp:nvSpPr>
      <dsp:spPr>
        <a:xfrm rot="21589809">
          <a:off x="5267589" y="3786241"/>
          <a:ext cx="737460" cy="285140"/>
        </a:xfrm>
        <a:prstGeom prst="rightArrow">
          <a:avLst>
            <a:gd name="adj1" fmla="val 60000"/>
            <a:gd name="adj2" fmla="val 50000"/>
          </a:avLst>
        </a:prstGeom>
        <a:solidFill>
          <a:schemeClr val="accent5">
            <a:hueOff val="213851"/>
            <a:satOff val="96"/>
            <a:lumOff val="-1008"/>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GB" sz="1000" kern="1200"/>
        </a:p>
      </dsp:txBody>
      <dsp:txXfrm>
        <a:off x="5267589" y="3843396"/>
        <a:ext cx="651918" cy="171084"/>
      </dsp:txXfrm>
    </dsp:sp>
    <dsp:sp modelId="{BE841AEE-0839-454F-A7BA-483405DA2FDA}">
      <dsp:nvSpPr>
        <dsp:cNvPr id="0" name=""/>
        <dsp:cNvSpPr/>
      </dsp:nvSpPr>
      <dsp:spPr>
        <a:xfrm>
          <a:off x="6311162" y="3580178"/>
          <a:ext cx="1149760" cy="689856"/>
        </a:xfrm>
        <a:prstGeom prst="roundRect">
          <a:avLst>
            <a:gd name="adj" fmla="val 10000"/>
          </a:avLst>
        </a:prstGeom>
        <a:solidFill>
          <a:schemeClr val="accent5">
            <a:hueOff val="374239"/>
            <a:satOff val="169"/>
            <a:lumOff val="-1764"/>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Morphological operations</a:t>
          </a:r>
          <a:endParaRPr lang="en-GB" sz="1200" kern="1200" dirty="0"/>
        </a:p>
      </dsp:txBody>
      <dsp:txXfrm>
        <a:off x="6331367" y="3600383"/>
        <a:ext cx="1109350" cy="649446"/>
      </dsp:txXfrm>
    </dsp:sp>
    <dsp:sp modelId="{41447B0B-5123-4BB5-8A23-AFEA50D0138A}">
      <dsp:nvSpPr>
        <dsp:cNvPr id="0" name=""/>
        <dsp:cNvSpPr/>
      </dsp:nvSpPr>
      <dsp:spPr>
        <a:xfrm rot="21547949">
          <a:off x="7815816" y="3762760"/>
          <a:ext cx="752552" cy="285140"/>
        </a:xfrm>
        <a:prstGeom prst="rightArrow">
          <a:avLst>
            <a:gd name="adj1" fmla="val 60000"/>
            <a:gd name="adj2" fmla="val 50000"/>
          </a:avLst>
        </a:prstGeom>
        <a:solidFill>
          <a:schemeClr val="accent5">
            <a:hueOff val="427701"/>
            <a:satOff val="193"/>
            <a:lumOff val="-2016"/>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GB" sz="1000" kern="1200"/>
        </a:p>
      </dsp:txBody>
      <dsp:txXfrm>
        <a:off x="7815821" y="3820436"/>
        <a:ext cx="667010" cy="171084"/>
      </dsp:txXfrm>
    </dsp:sp>
    <dsp:sp modelId="{1ECA60E7-7B6B-4B53-A1B6-18EA4EC87DF5}">
      <dsp:nvSpPr>
        <dsp:cNvPr id="0" name=""/>
        <dsp:cNvSpPr/>
      </dsp:nvSpPr>
      <dsp:spPr>
        <a:xfrm>
          <a:off x="8880669" y="3541270"/>
          <a:ext cx="1149760" cy="689856"/>
        </a:xfrm>
        <a:prstGeom prst="roundRect">
          <a:avLst>
            <a:gd name="adj" fmla="val 10000"/>
          </a:avLst>
        </a:prstGeom>
        <a:solidFill>
          <a:schemeClr val="accent5">
            <a:hueOff val="561358"/>
            <a:satOff val="253"/>
            <a:lumOff val="-2646"/>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Find largest connected component</a:t>
          </a:r>
          <a:endParaRPr lang="en-GB" sz="1200" kern="1200" dirty="0"/>
        </a:p>
      </dsp:txBody>
      <dsp:txXfrm>
        <a:off x="8900874" y="3561475"/>
        <a:ext cx="1109350" cy="649446"/>
      </dsp:txXfrm>
    </dsp:sp>
    <dsp:sp modelId="{136A66B7-D271-458D-A9D2-51567173D967}">
      <dsp:nvSpPr>
        <dsp:cNvPr id="0" name=""/>
        <dsp:cNvSpPr/>
      </dsp:nvSpPr>
      <dsp:spPr>
        <a:xfrm rot="5363147">
          <a:off x="9135642" y="4730792"/>
          <a:ext cx="660979" cy="285140"/>
        </a:xfrm>
        <a:prstGeom prst="rightArrow">
          <a:avLst>
            <a:gd name="adj1" fmla="val 60000"/>
            <a:gd name="adj2" fmla="val 50000"/>
          </a:avLst>
        </a:prstGeom>
        <a:solidFill>
          <a:schemeClr val="accent5">
            <a:hueOff val="641552"/>
            <a:satOff val="289"/>
            <a:lumOff val="-3024"/>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GB" sz="1000" kern="1200"/>
        </a:p>
      </dsp:txBody>
      <dsp:txXfrm>
        <a:off x="9177954" y="4745051"/>
        <a:ext cx="575437" cy="171084"/>
      </dsp:txXfrm>
    </dsp:sp>
    <dsp:sp modelId="{A63235D7-74DC-46AC-88D0-E706A90917C5}">
      <dsp:nvSpPr>
        <dsp:cNvPr id="0" name=""/>
        <dsp:cNvSpPr/>
      </dsp:nvSpPr>
      <dsp:spPr>
        <a:xfrm>
          <a:off x="8901434" y="5478186"/>
          <a:ext cx="1149760" cy="689856"/>
        </a:xfrm>
        <a:prstGeom prst="roundRect">
          <a:avLst>
            <a:gd name="adj" fmla="val 10000"/>
          </a:avLst>
        </a:prstGeom>
        <a:solidFill>
          <a:schemeClr val="accent5">
            <a:hueOff val="748477"/>
            <a:satOff val="337"/>
            <a:lumOff val="-3529"/>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Detect lines</a:t>
          </a:r>
          <a:endParaRPr lang="en-GB" sz="1200" kern="1200" dirty="0"/>
        </a:p>
      </dsp:txBody>
      <dsp:txXfrm>
        <a:off x="8921639" y="5498391"/>
        <a:ext cx="1109350" cy="649446"/>
      </dsp:txXfrm>
    </dsp:sp>
    <dsp:sp modelId="{81087AB5-EA83-4546-A616-D551D737BC29}">
      <dsp:nvSpPr>
        <dsp:cNvPr id="0" name=""/>
        <dsp:cNvSpPr/>
      </dsp:nvSpPr>
      <dsp:spPr>
        <a:xfrm rot="10787104">
          <a:off x="7777206" y="5685485"/>
          <a:ext cx="763901" cy="285140"/>
        </a:xfrm>
        <a:prstGeom prst="rightArrow">
          <a:avLst>
            <a:gd name="adj1" fmla="val 60000"/>
            <a:gd name="adj2" fmla="val 50000"/>
          </a:avLst>
        </a:prstGeom>
        <a:solidFill>
          <a:schemeClr val="accent5">
            <a:hueOff val="855403"/>
            <a:satOff val="385"/>
            <a:lumOff val="-4033"/>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GB" sz="1000" kern="1200"/>
        </a:p>
      </dsp:txBody>
      <dsp:txXfrm rot="10800000">
        <a:off x="7862748" y="5742353"/>
        <a:ext cx="678359" cy="171084"/>
      </dsp:txXfrm>
    </dsp:sp>
    <dsp:sp modelId="{6223E6BC-6EA8-4BBC-B68C-02725DD8F775}">
      <dsp:nvSpPr>
        <dsp:cNvPr id="0" name=""/>
        <dsp:cNvSpPr/>
      </dsp:nvSpPr>
      <dsp:spPr>
        <a:xfrm>
          <a:off x="6310359" y="5487906"/>
          <a:ext cx="1149760" cy="689856"/>
        </a:xfrm>
        <a:prstGeom prst="roundRect">
          <a:avLst>
            <a:gd name="adj" fmla="val 10000"/>
          </a:avLst>
        </a:prstGeom>
        <a:solidFill>
          <a:schemeClr val="accent5">
            <a:hueOff val="935597"/>
            <a:satOff val="421"/>
            <a:lumOff val="-4411"/>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Find intersection points</a:t>
          </a:r>
          <a:endParaRPr lang="en-GB" sz="1200" kern="1200" dirty="0"/>
        </a:p>
      </dsp:txBody>
      <dsp:txXfrm>
        <a:off x="6330564" y="5508111"/>
        <a:ext cx="1109350" cy="649446"/>
      </dsp:txXfrm>
    </dsp:sp>
    <dsp:sp modelId="{85462E5C-9B88-4DB6-887B-EDE804527F88}">
      <dsp:nvSpPr>
        <dsp:cNvPr id="0" name=""/>
        <dsp:cNvSpPr/>
      </dsp:nvSpPr>
      <dsp:spPr>
        <a:xfrm rot="10853054">
          <a:off x="5240829" y="5670493"/>
          <a:ext cx="726789" cy="285140"/>
        </a:xfrm>
        <a:prstGeom prst="rightArrow">
          <a:avLst>
            <a:gd name="adj1" fmla="val 60000"/>
            <a:gd name="adj2" fmla="val 50000"/>
          </a:avLst>
        </a:prstGeom>
        <a:solidFill>
          <a:schemeClr val="accent5">
            <a:hueOff val="1069254"/>
            <a:satOff val="481"/>
            <a:lumOff val="-5041"/>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GB" sz="1000" kern="1200"/>
        </a:p>
      </dsp:txBody>
      <dsp:txXfrm rot="10800000">
        <a:off x="5326366" y="5728181"/>
        <a:ext cx="641247" cy="171084"/>
      </dsp:txXfrm>
    </dsp:sp>
    <dsp:sp modelId="{ADAEA50C-BE95-41B4-A766-5296E3936D3B}">
      <dsp:nvSpPr>
        <dsp:cNvPr id="0" name=""/>
        <dsp:cNvSpPr/>
      </dsp:nvSpPr>
      <dsp:spPr>
        <a:xfrm>
          <a:off x="3789462" y="5448999"/>
          <a:ext cx="1149760" cy="689856"/>
        </a:xfrm>
        <a:prstGeom prst="roundRect">
          <a:avLst>
            <a:gd name="adj" fmla="val 10000"/>
          </a:avLst>
        </a:prstGeom>
        <a:solidFill>
          <a:schemeClr val="accent5">
            <a:hueOff val="1122716"/>
            <a:satOff val="506"/>
            <a:lumOff val="-5293"/>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Warp the perspective</a:t>
          </a:r>
          <a:endParaRPr lang="en-GB" sz="1200" kern="1200" dirty="0"/>
        </a:p>
      </dsp:txBody>
      <dsp:txXfrm>
        <a:off x="3809667" y="5469204"/>
        <a:ext cx="1109350" cy="649446"/>
      </dsp:txXfrm>
    </dsp:sp>
    <dsp:sp modelId="{FEB0B3EF-3D8F-4D2A-8C1C-D71891663493}">
      <dsp:nvSpPr>
        <dsp:cNvPr id="0" name=""/>
        <dsp:cNvSpPr/>
      </dsp:nvSpPr>
      <dsp:spPr>
        <a:xfrm rot="10785707">
          <a:off x="2861496" y="5656294"/>
          <a:ext cx="630544" cy="285140"/>
        </a:xfrm>
        <a:prstGeom prst="rightArrow">
          <a:avLst>
            <a:gd name="adj1" fmla="val 60000"/>
            <a:gd name="adj2" fmla="val 50000"/>
          </a:avLst>
        </a:prstGeom>
        <a:solidFill>
          <a:schemeClr val="accent5">
            <a:hueOff val="1283104"/>
            <a:satOff val="578"/>
            <a:lumOff val="-6049"/>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GB" sz="1000" kern="1200"/>
        </a:p>
      </dsp:txBody>
      <dsp:txXfrm rot="10800000">
        <a:off x="2947038" y="5713144"/>
        <a:ext cx="545002" cy="171084"/>
      </dsp:txXfrm>
    </dsp:sp>
    <dsp:sp modelId="{2163D648-58D1-4182-A684-54868F4B7E77}">
      <dsp:nvSpPr>
        <dsp:cNvPr id="0" name=""/>
        <dsp:cNvSpPr/>
      </dsp:nvSpPr>
      <dsp:spPr>
        <a:xfrm>
          <a:off x="1450006" y="5458726"/>
          <a:ext cx="1149760" cy="689856"/>
        </a:xfrm>
        <a:prstGeom prst="roundRect">
          <a:avLst>
            <a:gd name="adj" fmla="val 10000"/>
          </a:avLst>
        </a:prstGeom>
        <a:solidFill>
          <a:schemeClr val="accent5">
            <a:hueOff val="1309836"/>
            <a:satOff val="590"/>
            <a:lumOff val="-6175"/>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Split and detect digits</a:t>
          </a:r>
          <a:endParaRPr lang="en-GB" sz="1200" kern="1200" dirty="0"/>
        </a:p>
      </dsp:txBody>
      <dsp:txXfrm>
        <a:off x="1470211" y="5478931"/>
        <a:ext cx="1109350" cy="649446"/>
      </dsp:txXfrm>
    </dsp:sp>
    <dsp:sp modelId="{29E527F6-6A19-4F0E-A435-C319E10B4E75}">
      <dsp:nvSpPr>
        <dsp:cNvPr id="0" name=""/>
        <dsp:cNvSpPr/>
      </dsp:nvSpPr>
      <dsp:spPr>
        <a:xfrm rot="5400000">
          <a:off x="1810427" y="6422789"/>
          <a:ext cx="428916" cy="285140"/>
        </a:xfrm>
        <a:prstGeom prst="rightArrow">
          <a:avLst>
            <a:gd name="adj1" fmla="val 60000"/>
            <a:gd name="adj2" fmla="val 50000"/>
          </a:avLst>
        </a:prstGeom>
        <a:solidFill>
          <a:schemeClr val="accent5">
            <a:hueOff val="1496955"/>
            <a:satOff val="674"/>
            <a:lumOff val="-7057"/>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GB" sz="1000" kern="1200"/>
        </a:p>
      </dsp:txBody>
      <dsp:txXfrm>
        <a:off x="1853198" y="6437046"/>
        <a:ext cx="343374" cy="171084"/>
      </dsp:txXfrm>
    </dsp:sp>
    <dsp:sp modelId="{3FF7A9C3-DE03-4C39-B6E6-288C2236E6B8}">
      <dsp:nvSpPr>
        <dsp:cNvPr id="0" name=""/>
        <dsp:cNvSpPr/>
      </dsp:nvSpPr>
      <dsp:spPr>
        <a:xfrm>
          <a:off x="1450006" y="6957859"/>
          <a:ext cx="1149760" cy="689856"/>
        </a:xfrm>
        <a:prstGeom prst="roundRect">
          <a:avLst>
            <a:gd name="adj" fmla="val 10000"/>
          </a:avLst>
        </a:prstGeom>
        <a:solidFill>
          <a:schemeClr val="accent5">
            <a:hueOff val="1496955"/>
            <a:satOff val="674"/>
            <a:lumOff val="-7057"/>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Print the result</a:t>
          </a:r>
          <a:endParaRPr lang="en-GB" sz="1200" kern="1200" dirty="0"/>
        </a:p>
      </dsp:txBody>
      <dsp:txXfrm>
        <a:off x="1470211" y="6978064"/>
        <a:ext cx="1109350" cy="6494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DF6D11-C5E2-4D75-90F8-135B650732FC}">
      <dsp:nvSpPr>
        <dsp:cNvPr id="0" name=""/>
        <dsp:cNvSpPr/>
      </dsp:nvSpPr>
      <dsp:spPr>
        <a:xfrm>
          <a:off x="3943" y="1420345"/>
          <a:ext cx="1400472" cy="1960661"/>
        </a:xfrm>
        <a:prstGeom prst="rect">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9186" tIns="330200" rIns="109186" bIns="330200" numCol="1" spcCol="1270" anchor="t" anchorCtr="0">
          <a:noAutofit/>
        </a:bodyPr>
        <a:lstStyle/>
        <a:p>
          <a:pPr marL="0" lvl="0" indent="0" algn="l" defTabSz="488950">
            <a:lnSpc>
              <a:spcPct val="90000"/>
            </a:lnSpc>
            <a:spcBef>
              <a:spcPct val="0"/>
            </a:spcBef>
            <a:spcAft>
              <a:spcPct val="35000"/>
            </a:spcAft>
            <a:buNone/>
          </a:pPr>
          <a:r>
            <a:rPr lang="en-US" sz="1100" kern="1200"/>
            <a:t>Access the code on GitHub:</a:t>
          </a:r>
        </a:p>
      </dsp:txBody>
      <dsp:txXfrm>
        <a:off x="3943" y="2165396"/>
        <a:ext cx="1400472" cy="1176397"/>
      </dsp:txXfrm>
    </dsp:sp>
    <dsp:sp modelId="{A4F200CD-B07E-4EA1-983F-89E69867389A}">
      <dsp:nvSpPr>
        <dsp:cNvPr id="0" name=""/>
        <dsp:cNvSpPr/>
      </dsp:nvSpPr>
      <dsp:spPr>
        <a:xfrm>
          <a:off x="410081" y="1616411"/>
          <a:ext cx="588198" cy="588198"/>
        </a:xfrm>
        <a:prstGeom prst="ellipse">
          <a:avLst/>
        </a:prstGeom>
        <a:solidFill>
          <a:schemeClr val="accent2">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45858" tIns="12700" rIns="45858" bIns="12700" numCol="1" spcCol="1270" anchor="ctr" anchorCtr="0">
          <a:noAutofit/>
        </a:bodyPr>
        <a:lstStyle/>
        <a:p>
          <a:pPr marL="0" lvl="0" indent="0" algn="ctr" defTabSz="1200150">
            <a:lnSpc>
              <a:spcPct val="90000"/>
            </a:lnSpc>
            <a:spcBef>
              <a:spcPct val="0"/>
            </a:spcBef>
            <a:spcAft>
              <a:spcPct val="35000"/>
            </a:spcAft>
            <a:buNone/>
          </a:pPr>
          <a:r>
            <a:rPr lang="en-US" sz="2700" kern="1200"/>
            <a:t>1</a:t>
          </a:r>
        </a:p>
      </dsp:txBody>
      <dsp:txXfrm>
        <a:off x="496221" y="1702551"/>
        <a:ext cx="415918" cy="415918"/>
      </dsp:txXfrm>
    </dsp:sp>
    <dsp:sp modelId="{C699BDFC-CF6A-4A5B-A34C-059D18622D64}">
      <dsp:nvSpPr>
        <dsp:cNvPr id="0" name=""/>
        <dsp:cNvSpPr/>
      </dsp:nvSpPr>
      <dsp:spPr>
        <a:xfrm>
          <a:off x="3943" y="3380934"/>
          <a:ext cx="1400472" cy="72"/>
        </a:xfrm>
        <a:prstGeom prst="rect">
          <a:avLst/>
        </a:prstGeom>
        <a:solidFill>
          <a:schemeClr val="accent2">
            <a:hueOff val="199978"/>
            <a:satOff val="-683"/>
            <a:lumOff val="-719"/>
            <a:alphaOff val="0"/>
          </a:schemeClr>
        </a:solidFill>
        <a:ln w="9525" cap="flat" cmpd="sng" algn="ctr">
          <a:solidFill>
            <a:schemeClr val="accent2">
              <a:hueOff val="199978"/>
              <a:satOff val="-683"/>
              <a:lumOff val="-719"/>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6D9D0A07-2377-4370-863C-E3A5B8662E87}">
      <dsp:nvSpPr>
        <dsp:cNvPr id="0" name=""/>
        <dsp:cNvSpPr/>
      </dsp:nvSpPr>
      <dsp:spPr>
        <a:xfrm>
          <a:off x="1544463" y="1420345"/>
          <a:ext cx="1400472" cy="1960661"/>
        </a:xfrm>
        <a:prstGeom prst="rect">
          <a:avLst/>
        </a:prstGeom>
        <a:solidFill>
          <a:schemeClr val="accent2">
            <a:tint val="40000"/>
            <a:alpha val="90000"/>
            <a:hueOff val="387777"/>
            <a:satOff val="-4993"/>
            <a:lumOff val="-452"/>
            <a:alphaOff val="0"/>
          </a:schemeClr>
        </a:solidFill>
        <a:ln w="9525" cap="flat" cmpd="sng" algn="ctr">
          <a:solidFill>
            <a:schemeClr val="accent2">
              <a:tint val="40000"/>
              <a:alpha val="90000"/>
              <a:hueOff val="387777"/>
              <a:satOff val="-4993"/>
              <a:lumOff val="-452"/>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9186" tIns="330200" rIns="109186" bIns="330200" numCol="1" spcCol="1270" anchor="t" anchorCtr="0">
          <a:noAutofit/>
        </a:bodyPr>
        <a:lstStyle/>
        <a:p>
          <a:pPr marL="0" lvl="0" indent="0" algn="l" defTabSz="488950">
            <a:lnSpc>
              <a:spcPct val="90000"/>
            </a:lnSpc>
            <a:spcBef>
              <a:spcPct val="0"/>
            </a:spcBef>
            <a:spcAft>
              <a:spcPct val="35000"/>
            </a:spcAft>
            <a:buNone/>
          </a:pPr>
          <a:r>
            <a:rPr lang="en-US" sz="1100" kern="1200"/>
            <a:t>Install OpenCV and Python3</a:t>
          </a:r>
        </a:p>
      </dsp:txBody>
      <dsp:txXfrm>
        <a:off x="1544463" y="2165396"/>
        <a:ext cx="1400472" cy="1176397"/>
      </dsp:txXfrm>
    </dsp:sp>
    <dsp:sp modelId="{C67C4044-1D0F-4DFD-9EEC-98B82C688F80}">
      <dsp:nvSpPr>
        <dsp:cNvPr id="0" name=""/>
        <dsp:cNvSpPr/>
      </dsp:nvSpPr>
      <dsp:spPr>
        <a:xfrm>
          <a:off x="1950600" y="1616411"/>
          <a:ext cx="588198" cy="588198"/>
        </a:xfrm>
        <a:prstGeom prst="ellipse">
          <a:avLst/>
        </a:prstGeom>
        <a:solidFill>
          <a:schemeClr val="accent2">
            <a:hueOff val="399955"/>
            <a:satOff val="-1366"/>
            <a:lumOff val="-1438"/>
            <a:alphaOff val="0"/>
          </a:schemeClr>
        </a:solidFill>
        <a:ln w="9525" cap="flat" cmpd="sng" algn="ctr">
          <a:solidFill>
            <a:schemeClr val="accent2">
              <a:hueOff val="399955"/>
              <a:satOff val="-1366"/>
              <a:lumOff val="-1438"/>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45858" tIns="12700" rIns="45858" bIns="12700" numCol="1" spcCol="1270" anchor="ctr" anchorCtr="0">
          <a:noAutofit/>
        </a:bodyPr>
        <a:lstStyle/>
        <a:p>
          <a:pPr marL="0" lvl="0" indent="0" algn="ctr" defTabSz="1200150">
            <a:lnSpc>
              <a:spcPct val="90000"/>
            </a:lnSpc>
            <a:spcBef>
              <a:spcPct val="0"/>
            </a:spcBef>
            <a:spcAft>
              <a:spcPct val="35000"/>
            </a:spcAft>
            <a:buNone/>
          </a:pPr>
          <a:r>
            <a:rPr lang="en-US" sz="2700" kern="1200"/>
            <a:t>2</a:t>
          </a:r>
        </a:p>
      </dsp:txBody>
      <dsp:txXfrm>
        <a:off x="2036740" y="1702551"/>
        <a:ext cx="415918" cy="415918"/>
      </dsp:txXfrm>
    </dsp:sp>
    <dsp:sp modelId="{5329617A-5C94-45C3-BA2D-03917414FD10}">
      <dsp:nvSpPr>
        <dsp:cNvPr id="0" name=""/>
        <dsp:cNvSpPr/>
      </dsp:nvSpPr>
      <dsp:spPr>
        <a:xfrm>
          <a:off x="1544463" y="3380934"/>
          <a:ext cx="1400472" cy="72"/>
        </a:xfrm>
        <a:prstGeom prst="rect">
          <a:avLst/>
        </a:prstGeom>
        <a:solidFill>
          <a:schemeClr val="accent2">
            <a:hueOff val="599933"/>
            <a:satOff val="-2050"/>
            <a:lumOff val="-2157"/>
            <a:alphaOff val="0"/>
          </a:schemeClr>
        </a:solidFill>
        <a:ln w="9525" cap="flat" cmpd="sng" algn="ctr">
          <a:solidFill>
            <a:schemeClr val="accent2">
              <a:hueOff val="599933"/>
              <a:satOff val="-2050"/>
              <a:lumOff val="-2157"/>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8FE8EFFC-8A6D-4F59-A426-595981A1A69F}">
      <dsp:nvSpPr>
        <dsp:cNvPr id="0" name=""/>
        <dsp:cNvSpPr/>
      </dsp:nvSpPr>
      <dsp:spPr>
        <a:xfrm>
          <a:off x="3084983" y="1420345"/>
          <a:ext cx="1400472" cy="1960661"/>
        </a:xfrm>
        <a:prstGeom prst="rect">
          <a:avLst/>
        </a:prstGeom>
        <a:solidFill>
          <a:schemeClr val="accent2">
            <a:tint val="40000"/>
            <a:alpha val="90000"/>
            <a:hueOff val="775555"/>
            <a:satOff val="-9986"/>
            <a:lumOff val="-904"/>
            <a:alphaOff val="0"/>
          </a:schemeClr>
        </a:solidFill>
        <a:ln w="9525" cap="flat" cmpd="sng" algn="ctr">
          <a:solidFill>
            <a:schemeClr val="accent2">
              <a:tint val="40000"/>
              <a:alpha val="90000"/>
              <a:hueOff val="775555"/>
              <a:satOff val="-9986"/>
              <a:lumOff val="-904"/>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9186" tIns="330200" rIns="109186" bIns="330200" numCol="1" spcCol="1270" anchor="t" anchorCtr="0">
          <a:noAutofit/>
        </a:bodyPr>
        <a:lstStyle/>
        <a:p>
          <a:pPr marL="0" lvl="0" indent="0" algn="l" defTabSz="488950">
            <a:lnSpc>
              <a:spcPct val="90000"/>
            </a:lnSpc>
            <a:spcBef>
              <a:spcPct val="0"/>
            </a:spcBef>
            <a:spcAft>
              <a:spcPct val="35000"/>
            </a:spcAft>
            <a:buNone/>
          </a:pPr>
          <a:r>
            <a:rPr lang="en-US" sz="1100" kern="1200"/>
            <a:t>Modify thresholds or morphological operations as needed for input</a:t>
          </a:r>
        </a:p>
      </dsp:txBody>
      <dsp:txXfrm>
        <a:off x="3084983" y="2165396"/>
        <a:ext cx="1400472" cy="1176397"/>
      </dsp:txXfrm>
    </dsp:sp>
    <dsp:sp modelId="{D8D8BD33-33C2-4B71-8611-BE718F4DCA66}">
      <dsp:nvSpPr>
        <dsp:cNvPr id="0" name=""/>
        <dsp:cNvSpPr/>
      </dsp:nvSpPr>
      <dsp:spPr>
        <a:xfrm>
          <a:off x="3491120" y="1616411"/>
          <a:ext cx="588198" cy="588198"/>
        </a:xfrm>
        <a:prstGeom prst="ellipse">
          <a:avLst/>
        </a:prstGeom>
        <a:solidFill>
          <a:schemeClr val="accent2">
            <a:hueOff val="799911"/>
            <a:satOff val="-2733"/>
            <a:lumOff val="-2875"/>
            <a:alphaOff val="0"/>
          </a:schemeClr>
        </a:solidFill>
        <a:ln w="9525" cap="flat" cmpd="sng" algn="ctr">
          <a:solidFill>
            <a:schemeClr val="accent2">
              <a:hueOff val="799911"/>
              <a:satOff val="-2733"/>
              <a:lumOff val="-2875"/>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45858" tIns="12700" rIns="45858" bIns="12700" numCol="1" spcCol="1270" anchor="ctr" anchorCtr="0">
          <a:noAutofit/>
        </a:bodyPr>
        <a:lstStyle/>
        <a:p>
          <a:pPr marL="0" lvl="0" indent="0" algn="ctr" defTabSz="1200150">
            <a:lnSpc>
              <a:spcPct val="90000"/>
            </a:lnSpc>
            <a:spcBef>
              <a:spcPct val="0"/>
            </a:spcBef>
            <a:spcAft>
              <a:spcPct val="35000"/>
            </a:spcAft>
            <a:buNone/>
          </a:pPr>
          <a:r>
            <a:rPr lang="en-US" sz="2700" kern="1200"/>
            <a:t>3</a:t>
          </a:r>
        </a:p>
      </dsp:txBody>
      <dsp:txXfrm>
        <a:off x="3577260" y="1702551"/>
        <a:ext cx="415918" cy="415918"/>
      </dsp:txXfrm>
    </dsp:sp>
    <dsp:sp modelId="{CDD1F11E-A47E-42AD-A7DB-90FE32CE9394}">
      <dsp:nvSpPr>
        <dsp:cNvPr id="0" name=""/>
        <dsp:cNvSpPr/>
      </dsp:nvSpPr>
      <dsp:spPr>
        <a:xfrm>
          <a:off x="3084983" y="3380934"/>
          <a:ext cx="1400472" cy="72"/>
        </a:xfrm>
        <a:prstGeom prst="rect">
          <a:avLst/>
        </a:prstGeom>
        <a:solidFill>
          <a:schemeClr val="accent2">
            <a:hueOff val="999888"/>
            <a:satOff val="-3416"/>
            <a:lumOff val="-3594"/>
            <a:alphaOff val="0"/>
          </a:schemeClr>
        </a:solidFill>
        <a:ln w="9525" cap="flat" cmpd="sng" algn="ctr">
          <a:solidFill>
            <a:schemeClr val="accent2">
              <a:hueOff val="999888"/>
              <a:satOff val="-3416"/>
              <a:lumOff val="-3594"/>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C209EF44-BB2B-42A4-A13B-5B1C2A2F6AD1}">
      <dsp:nvSpPr>
        <dsp:cNvPr id="0" name=""/>
        <dsp:cNvSpPr/>
      </dsp:nvSpPr>
      <dsp:spPr>
        <a:xfrm>
          <a:off x="4625503" y="1420345"/>
          <a:ext cx="1400472" cy="1960661"/>
        </a:xfrm>
        <a:prstGeom prst="rect">
          <a:avLst/>
        </a:prstGeom>
        <a:solidFill>
          <a:schemeClr val="accent2">
            <a:tint val="40000"/>
            <a:alpha val="90000"/>
            <a:hueOff val="1163332"/>
            <a:satOff val="-14979"/>
            <a:lumOff val="-1356"/>
            <a:alphaOff val="0"/>
          </a:schemeClr>
        </a:solidFill>
        <a:ln w="9525" cap="flat" cmpd="sng" algn="ctr">
          <a:solidFill>
            <a:schemeClr val="accent2">
              <a:tint val="40000"/>
              <a:alpha val="90000"/>
              <a:hueOff val="1163332"/>
              <a:satOff val="-14979"/>
              <a:lumOff val="-1356"/>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9186" tIns="330200" rIns="109186" bIns="330200" numCol="1" spcCol="1270" anchor="t" anchorCtr="0">
          <a:noAutofit/>
        </a:bodyPr>
        <a:lstStyle/>
        <a:p>
          <a:pPr marL="0" lvl="0" indent="0" algn="l" defTabSz="488950">
            <a:lnSpc>
              <a:spcPct val="90000"/>
            </a:lnSpc>
            <a:spcBef>
              <a:spcPct val="0"/>
            </a:spcBef>
            <a:spcAft>
              <a:spcPct val="35000"/>
            </a:spcAft>
            <a:buNone/>
          </a:pPr>
          <a:r>
            <a:rPr lang="en-US" sz="1100" kern="1200" dirty="0"/>
            <a:t>Install tesseract: pip install tesseract. I used WLS and Ubuntu for commands</a:t>
          </a:r>
        </a:p>
      </dsp:txBody>
      <dsp:txXfrm>
        <a:off x="4625503" y="2165396"/>
        <a:ext cx="1400472" cy="1176397"/>
      </dsp:txXfrm>
    </dsp:sp>
    <dsp:sp modelId="{38DCF6B1-6B82-4CD2-80DD-1313FF6B4D68}">
      <dsp:nvSpPr>
        <dsp:cNvPr id="0" name=""/>
        <dsp:cNvSpPr/>
      </dsp:nvSpPr>
      <dsp:spPr>
        <a:xfrm>
          <a:off x="5031640" y="1616411"/>
          <a:ext cx="588198" cy="588198"/>
        </a:xfrm>
        <a:prstGeom prst="ellipse">
          <a:avLst/>
        </a:prstGeom>
        <a:solidFill>
          <a:schemeClr val="accent2">
            <a:hueOff val="1199866"/>
            <a:satOff val="-4099"/>
            <a:lumOff val="-4313"/>
            <a:alphaOff val="0"/>
          </a:schemeClr>
        </a:solidFill>
        <a:ln w="9525" cap="flat" cmpd="sng" algn="ctr">
          <a:solidFill>
            <a:schemeClr val="accent2">
              <a:hueOff val="1199866"/>
              <a:satOff val="-4099"/>
              <a:lumOff val="-4313"/>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45858" tIns="12700" rIns="45858" bIns="12700" numCol="1" spcCol="1270" anchor="ctr" anchorCtr="0">
          <a:noAutofit/>
        </a:bodyPr>
        <a:lstStyle/>
        <a:p>
          <a:pPr marL="0" lvl="0" indent="0" algn="ctr" defTabSz="1200150">
            <a:lnSpc>
              <a:spcPct val="90000"/>
            </a:lnSpc>
            <a:spcBef>
              <a:spcPct val="0"/>
            </a:spcBef>
            <a:spcAft>
              <a:spcPct val="35000"/>
            </a:spcAft>
            <a:buNone/>
          </a:pPr>
          <a:r>
            <a:rPr lang="en-US" sz="2700" kern="1200"/>
            <a:t>4</a:t>
          </a:r>
        </a:p>
      </dsp:txBody>
      <dsp:txXfrm>
        <a:off x="5117780" y="1702551"/>
        <a:ext cx="415918" cy="415918"/>
      </dsp:txXfrm>
    </dsp:sp>
    <dsp:sp modelId="{49D5083C-286E-4758-B299-F07446D1166B}">
      <dsp:nvSpPr>
        <dsp:cNvPr id="0" name=""/>
        <dsp:cNvSpPr/>
      </dsp:nvSpPr>
      <dsp:spPr>
        <a:xfrm>
          <a:off x="4625503" y="3380934"/>
          <a:ext cx="1400472" cy="72"/>
        </a:xfrm>
        <a:prstGeom prst="rect">
          <a:avLst/>
        </a:prstGeom>
        <a:solidFill>
          <a:schemeClr val="accent2">
            <a:hueOff val="1399844"/>
            <a:satOff val="-4782"/>
            <a:lumOff val="-5032"/>
            <a:alphaOff val="0"/>
          </a:schemeClr>
        </a:solidFill>
        <a:ln w="9525" cap="flat" cmpd="sng" algn="ctr">
          <a:solidFill>
            <a:schemeClr val="accent2">
              <a:hueOff val="1399844"/>
              <a:satOff val="-4782"/>
              <a:lumOff val="-5032"/>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C3021901-CAB5-476C-B268-DBFD2D9BBF2B}">
      <dsp:nvSpPr>
        <dsp:cNvPr id="0" name=""/>
        <dsp:cNvSpPr/>
      </dsp:nvSpPr>
      <dsp:spPr>
        <a:xfrm>
          <a:off x="6166023" y="1420345"/>
          <a:ext cx="1400472" cy="1960661"/>
        </a:xfrm>
        <a:prstGeom prst="rect">
          <a:avLst/>
        </a:prstGeom>
        <a:solidFill>
          <a:schemeClr val="accent2">
            <a:tint val="40000"/>
            <a:alpha val="90000"/>
            <a:hueOff val="1551110"/>
            <a:satOff val="-19972"/>
            <a:lumOff val="-1808"/>
            <a:alphaOff val="0"/>
          </a:schemeClr>
        </a:solidFill>
        <a:ln w="9525" cap="flat" cmpd="sng" algn="ctr">
          <a:solidFill>
            <a:schemeClr val="accent2">
              <a:tint val="40000"/>
              <a:alpha val="90000"/>
              <a:hueOff val="1551110"/>
              <a:satOff val="-19972"/>
              <a:lumOff val="-1808"/>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9186" tIns="330200" rIns="109186" bIns="330200" numCol="1" spcCol="1270" anchor="t" anchorCtr="0">
          <a:noAutofit/>
        </a:bodyPr>
        <a:lstStyle/>
        <a:p>
          <a:pPr marL="0" lvl="0" indent="0" algn="l" defTabSz="488950">
            <a:lnSpc>
              <a:spcPct val="90000"/>
            </a:lnSpc>
            <a:spcBef>
              <a:spcPct val="0"/>
            </a:spcBef>
            <a:spcAft>
              <a:spcPct val="35000"/>
            </a:spcAft>
            <a:buNone/>
          </a:pPr>
          <a:r>
            <a:rPr lang="en-US" sz="1100" kern="1200" dirty="0"/>
            <a:t>Add it to PATH: </a:t>
          </a:r>
          <a:r>
            <a:rPr lang="en-GB" sz="1100" kern="1200" dirty="0"/>
            <a:t>export PATH=$PATH:/</a:t>
          </a:r>
          <a:r>
            <a:rPr lang="en-GB" sz="1100" kern="1200" dirty="0" err="1"/>
            <a:t>usr</a:t>
          </a:r>
          <a:r>
            <a:rPr lang="en-GB" sz="1100" kern="1200" dirty="0"/>
            <a:t>/local/bin/tesseract</a:t>
          </a:r>
          <a:endParaRPr lang="en-US" sz="1100" kern="1200" dirty="0"/>
        </a:p>
      </dsp:txBody>
      <dsp:txXfrm>
        <a:off x="6166023" y="2165396"/>
        <a:ext cx="1400472" cy="1176397"/>
      </dsp:txXfrm>
    </dsp:sp>
    <dsp:sp modelId="{109AFF7C-C094-4821-8C10-209931E0E225}">
      <dsp:nvSpPr>
        <dsp:cNvPr id="0" name=""/>
        <dsp:cNvSpPr/>
      </dsp:nvSpPr>
      <dsp:spPr>
        <a:xfrm>
          <a:off x="6572160" y="1616411"/>
          <a:ext cx="588198" cy="588198"/>
        </a:xfrm>
        <a:prstGeom prst="ellipse">
          <a:avLst/>
        </a:prstGeom>
        <a:solidFill>
          <a:schemeClr val="accent2">
            <a:hueOff val="1599821"/>
            <a:satOff val="-5466"/>
            <a:lumOff val="-5751"/>
            <a:alphaOff val="0"/>
          </a:schemeClr>
        </a:solidFill>
        <a:ln w="9525" cap="flat" cmpd="sng" algn="ctr">
          <a:solidFill>
            <a:schemeClr val="accent2">
              <a:hueOff val="1599821"/>
              <a:satOff val="-5466"/>
              <a:lumOff val="-5751"/>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45858" tIns="12700" rIns="45858" bIns="12700" numCol="1" spcCol="1270" anchor="ctr" anchorCtr="0">
          <a:noAutofit/>
        </a:bodyPr>
        <a:lstStyle/>
        <a:p>
          <a:pPr marL="0" lvl="0" indent="0" algn="ctr" defTabSz="1200150">
            <a:lnSpc>
              <a:spcPct val="90000"/>
            </a:lnSpc>
            <a:spcBef>
              <a:spcPct val="0"/>
            </a:spcBef>
            <a:spcAft>
              <a:spcPct val="35000"/>
            </a:spcAft>
            <a:buNone/>
          </a:pPr>
          <a:r>
            <a:rPr lang="en-US" sz="2700" kern="1200"/>
            <a:t>5</a:t>
          </a:r>
        </a:p>
      </dsp:txBody>
      <dsp:txXfrm>
        <a:off x="6658300" y="1702551"/>
        <a:ext cx="415918" cy="415918"/>
      </dsp:txXfrm>
    </dsp:sp>
    <dsp:sp modelId="{EDA7BE49-FB11-472C-BCD7-C2D9D4B9264E}">
      <dsp:nvSpPr>
        <dsp:cNvPr id="0" name=""/>
        <dsp:cNvSpPr/>
      </dsp:nvSpPr>
      <dsp:spPr>
        <a:xfrm>
          <a:off x="6166023" y="3380934"/>
          <a:ext cx="1400472" cy="72"/>
        </a:xfrm>
        <a:prstGeom prst="rect">
          <a:avLst/>
        </a:prstGeom>
        <a:solidFill>
          <a:schemeClr val="accent2">
            <a:hueOff val="1799799"/>
            <a:satOff val="-6149"/>
            <a:lumOff val="-6470"/>
            <a:alphaOff val="0"/>
          </a:schemeClr>
        </a:solidFill>
        <a:ln w="9525" cap="flat" cmpd="sng" algn="ctr">
          <a:solidFill>
            <a:schemeClr val="accent2">
              <a:hueOff val="1799799"/>
              <a:satOff val="-6149"/>
              <a:lumOff val="-647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7041043D-4608-46ED-9A2E-B7CB6D4623E3}">
      <dsp:nvSpPr>
        <dsp:cNvPr id="0" name=""/>
        <dsp:cNvSpPr/>
      </dsp:nvSpPr>
      <dsp:spPr>
        <a:xfrm>
          <a:off x="7706543" y="1420345"/>
          <a:ext cx="1400472" cy="1960661"/>
        </a:xfrm>
        <a:prstGeom prst="rect">
          <a:avLst/>
        </a:prstGeom>
        <a:solidFill>
          <a:schemeClr val="accent2">
            <a:tint val="40000"/>
            <a:alpha val="90000"/>
            <a:hueOff val="1938887"/>
            <a:satOff val="-24965"/>
            <a:lumOff val="-2260"/>
            <a:alphaOff val="0"/>
          </a:schemeClr>
        </a:solidFill>
        <a:ln w="9525" cap="flat" cmpd="sng" algn="ctr">
          <a:solidFill>
            <a:schemeClr val="accent2">
              <a:tint val="40000"/>
              <a:alpha val="90000"/>
              <a:hueOff val="1938887"/>
              <a:satOff val="-24965"/>
              <a:lumOff val="-226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9186" tIns="330200" rIns="109186" bIns="330200" numCol="1" spcCol="1270" anchor="t" anchorCtr="0">
          <a:noAutofit/>
        </a:bodyPr>
        <a:lstStyle/>
        <a:p>
          <a:pPr marL="0" lvl="0" indent="0" algn="l" defTabSz="488950">
            <a:lnSpc>
              <a:spcPct val="90000"/>
            </a:lnSpc>
            <a:spcBef>
              <a:spcPct val="0"/>
            </a:spcBef>
            <a:spcAft>
              <a:spcPct val="35000"/>
            </a:spcAft>
            <a:buNone/>
          </a:pPr>
          <a:r>
            <a:rPr lang="en-US" sz="1100" kern="1200"/>
            <a:t>Run the OpenCV app to generate the images</a:t>
          </a:r>
        </a:p>
      </dsp:txBody>
      <dsp:txXfrm>
        <a:off x="7706543" y="2165396"/>
        <a:ext cx="1400472" cy="1176397"/>
      </dsp:txXfrm>
    </dsp:sp>
    <dsp:sp modelId="{4B232147-F9B0-4B66-86EE-6E3A8F40FEE4}">
      <dsp:nvSpPr>
        <dsp:cNvPr id="0" name=""/>
        <dsp:cNvSpPr/>
      </dsp:nvSpPr>
      <dsp:spPr>
        <a:xfrm>
          <a:off x="8112680" y="1616411"/>
          <a:ext cx="588198" cy="588198"/>
        </a:xfrm>
        <a:prstGeom prst="ellipse">
          <a:avLst/>
        </a:prstGeom>
        <a:solidFill>
          <a:schemeClr val="accent2">
            <a:hueOff val="1999777"/>
            <a:satOff val="-6832"/>
            <a:lumOff val="-7189"/>
            <a:alphaOff val="0"/>
          </a:schemeClr>
        </a:solidFill>
        <a:ln w="9525" cap="flat" cmpd="sng" algn="ctr">
          <a:solidFill>
            <a:schemeClr val="accent2">
              <a:hueOff val="1999777"/>
              <a:satOff val="-6832"/>
              <a:lumOff val="-7189"/>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45858" tIns="12700" rIns="45858" bIns="12700" numCol="1" spcCol="1270" anchor="ctr" anchorCtr="0">
          <a:noAutofit/>
        </a:bodyPr>
        <a:lstStyle/>
        <a:p>
          <a:pPr marL="0" lvl="0" indent="0" algn="ctr" defTabSz="1200150">
            <a:lnSpc>
              <a:spcPct val="90000"/>
            </a:lnSpc>
            <a:spcBef>
              <a:spcPct val="0"/>
            </a:spcBef>
            <a:spcAft>
              <a:spcPct val="35000"/>
            </a:spcAft>
            <a:buNone/>
          </a:pPr>
          <a:r>
            <a:rPr lang="en-US" sz="2700" kern="1200"/>
            <a:t>6</a:t>
          </a:r>
        </a:p>
      </dsp:txBody>
      <dsp:txXfrm>
        <a:off x="8198820" y="1702551"/>
        <a:ext cx="415918" cy="415918"/>
      </dsp:txXfrm>
    </dsp:sp>
    <dsp:sp modelId="{12A555E1-2D7D-4B2B-9FA1-4B62129CDBD1}">
      <dsp:nvSpPr>
        <dsp:cNvPr id="0" name=""/>
        <dsp:cNvSpPr/>
      </dsp:nvSpPr>
      <dsp:spPr>
        <a:xfrm>
          <a:off x="7706543" y="3380934"/>
          <a:ext cx="1400472" cy="72"/>
        </a:xfrm>
        <a:prstGeom prst="rect">
          <a:avLst/>
        </a:prstGeom>
        <a:solidFill>
          <a:schemeClr val="accent2">
            <a:hueOff val="2199754"/>
            <a:satOff val="-7515"/>
            <a:lumOff val="-7908"/>
            <a:alphaOff val="0"/>
          </a:schemeClr>
        </a:solidFill>
        <a:ln w="9525" cap="flat" cmpd="sng" algn="ctr">
          <a:solidFill>
            <a:schemeClr val="accent2">
              <a:hueOff val="2199754"/>
              <a:satOff val="-7515"/>
              <a:lumOff val="-7908"/>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F554FCFC-E923-462C-93CA-CBFAFE3C13D0}">
      <dsp:nvSpPr>
        <dsp:cNvPr id="0" name=""/>
        <dsp:cNvSpPr/>
      </dsp:nvSpPr>
      <dsp:spPr>
        <a:xfrm>
          <a:off x="9247063" y="1420345"/>
          <a:ext cx="1400472" cy="1960661"/>
        </a:xfrm>
        <a:prstGeom prst="rect">
          <a:avLst/>
        </a:prstGeom>
        <a:solidFill>
          <a:schemeClr val="accent2">
            <a:tint val="40000"/>
            <a:alpha val="90000"/>
            <a:hueOff val="2326665"/>
            <a:satOff val="-29958"/>
            <a:lumOff val="-2712"/>
            <a:alphaOff val="0"/>
          </a:schemeClr>
        </a:solidFill>
        <a:ln w="9525" cap="flat" cmpd="sng" algn="ctr">
          <a:solidFill>
            <a:schemeClr val="accent2">
              <a:tint val="40000"/>
              <a:alpha val="90000"/>
              <a:hueOff val="2326665"/>
              <a:satOff val="-29958"/>
              <a:lumOff val="-2712"/>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9186" tIns="330200" rIns="109186" bIns="330200" numCol="1" spcCol="1270" anchor="t" anchorCtr="0">
          <a:noAutofit/>
        </a:bodyPr>
        <a:lstStyle/>
        <a:p>
          <a:pPr marL="0" lvl="0" indent="0" algn="l" defTabSz="488950">
            <a:lnSpc>
              <a:spcPct val="90000"/>
            </a:lnSpc>
            <a:spcBef>
              <a:spcPct val="0"/>
            </a:spcBef>
            <a:spcAft>
              <a:spcPct val="35000"/>
            </a:spcAft>
            <a:buNone/>
          </a:pPr>
          <a:r>
            <a:rPr lang="en-US" sz="1100" kern="1200" dirty="0"/>
            <a:t>Run the python script: python3 recognizedigits.py</a:t>
          </a:r>
        </a:p>
      </dsp:txBody>
      <dsp:txXfrm>
        <a:off x="9247063" y="2165396"/>
        <a:ext cx="1400472" cy="1176397"/>
      </dsp:txXfrm>
    </dsp:sp>
    <dsp:sp modelId="{143B67AC-70D2-47F0-9CCD-44695FE5A471}">
      <dsp:nvSpPr>
        <dsp:cNvPr id="0" name=""/>
        <dsp:cNvSpPr/>
      </dsp:nvSpPr>
      <dsp:spPr>
        <a:xfrm>
          <a:off x="9653200" y="1616411"/>
          <a:ext cx="588198" cy="588198"/>
        </a:xfrm>
        <a:prstGeom prst="ellipse">
          <a:avLst/>
        </a:prstGeom>
        <a:solidFill>
          <a:schemeClr val="accent2">
            <a:hueOff val="2399732"/>
            <a:satOff val="-8198"/>
            <a:lumOff val="-8626"/>
            <a:alphaOff val="0"/>
          </a:schemeClr>
        </a:solidFill>
        <a:ln w="9525" cap="flat" cmpd="sng" algn="ctr">
          <a:solidFill>
            <a:schemeClr val="accent2">
              <a:hueOff val="2399732"/>
              <a:satOff val="-8198"/>
              <a:lumOff val="-8626"/>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45858" tIns="12700" rIns="45858" bIns="12700" numCol="1" spcCol="1270" anchor="ctr" anchorCtr="0">
          <a:noAutofit/>
        </a:bodyPr>
        <a:lstStyle/>
        <a:p>
          <a:pPr marL="0" lvl="0" indent="0" algn="ctr" defTabSz="1200150">
            <a:lnSpc>
              <a:spcPct val="90000"/>
            </a:lnSpc>
            <a:spcBef>
              <a:spcPct val="0"/>
            </a:spcBef>
            <a:spcAft>
              <a:spcPct val="35000"/>
            </a:spcAft>
            <a:buNone/>
          </a:pPr>
          <a:r>
            <a:rPr lang="en-US" sz="2700" kern="1200"/>
            <a:t>7</a:t>
          </a:r>
        </a:p>
      </dsp:txBody>
      <dsp:txXfrm>
        <a:off x="9739340" y="1702551"/>
        <a:ext cx="415918" cy="415918"/>
      </dsp:txXfrm>
    </dsp:sp>
    <dsp:sp modelId="{F0B3A6FB-E105-43C7-B0E3-82C8292209DB}">
      <dsp:nvSpPr>
        <dsp:cNvPr id="0" name=""/>
        <dsp:cNvSpPr/>
      </dsp:nvSpPr>
      <dsp:spPr>
        <a:xfrm>
          <a:off x="9247063" y="3380934"/>
          <a:ext cx="1400472" cy="72"/>
        </a:xfrm>
        <a:prstGeom prst="rect">
          <a:avLst/>
        </a:prstGeom>
        <a:solidFill>
          <a:schemeClr val="accent2">
            <a:hueOff val="2599710"/>
            <a:satOff val="-8882"/>
            <a:lumOff val="-9345"/>
            <a:alphaOff val="0"/>
          </a:schemeClr>
        </a:solidFill>
        <a:ln w="9525" cap="flat" cmpd="sng" algn="ctr">
          <a:solidFill>
            <a:schemeClr val="accent2">
              <a:hueOff val="2599710"/>
              <a:satOff val="-8882"/>
              <a:lumOff val="-9345"/>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3F9F7779-EBE9-4713-BD3E-B539084A2199}">
      <dsp:nvSpPr>
        <dsp:cNvPr id="0" name=""/>
        <dsp:cNvSpPr/>
      </dsp:nvSpPr>
      <dsp:spPr>
        <a:xfrm>
          <a:off x="10787583" y="1420345"/>
          <a:ext cx="1400472" cy="1960661"/>
        </a:xfrm>
        <a:prstGeom prst="rect">
          <a:avLst/>
        </a:prstGeom>
        <a:solidFill>
          <a:schemeClr val="accent2">
            <a:tint val="40000"/>
            <a:alpha val="90000"/>
            <a:hueOff val="2714442"/>
            <a:satOff val="-34951"/>
            <a:lumOff val="-3164"/>
            <a:alphaOff val="0"/>
          </a:schemeClr>
        </a:solidFill>
        <a:ln w="9525" cap="flat" cmpd="sng" algn="ctr">
          <a:solidFill>
            <a:schemeClr val="accent2">
              <a:tint val="40000"/>
              <a:alpha val="90000"/>
              <a:hueOff val="2714442"/>
              <a:satOff val="-34951"/>
              <a:lumOff val="-3164"/>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9186" tIns="330200" rIns="109186" bIns="330200" numCol="1" spcCol="1270" anchor="t" anchorCtr="0">
          <a:noAutofit/>
        </a:bodyPr>
        <a:lstStyle/>
        <a:p>
          <a:pPr marL="0" lvl="0" indent="0" algn="l" defTabSz="488950">
            <a:lnSpc>
              <a:spcPct val="90000"/>
            </a:lnSpc>
            <a:spcBef>
              <a:spcPct val="0"/>
            </a:spcBef>
            <a:spcAft>
              <a:spcPct val="35000"/>
            </a:spcAft>
            <a:buNone/>
          </a:pPr>
          <a:r>
            <a:rPr lang="en-US" sz="1100" kern="1200" dirty="0"/>
            <a:t>Compile and run the C file to print the computed digits</a:t>
          </a:r>
        </a:p>
      </dsp:txBody>
      <dsp:txXfrm>
        <a:off x="10787583" y="2165396"/>
        <a:ext cx="1400472" cy="1176397"/>
      </dsp:txXfrm>
    </dsp:sp>
    <dsp:sp modelId="{6671FCBF-A7A7-44DE-BF43-26C847319F76}">
      <dsp:nvSpPr>
        <dsp:cNvPr id="0" name=""/>
        <dsp:cNvSpPr/>
      </dsp:nvSpPr>
      <dsp:spPr>
        <a:xfrm>
          <a:off x="11193720" y="1616411"/>
          <a:ext cx="588198" cy="588198"/>
        </a:xfrm>
        <a:prstGeom prst="ellipse">
          <a:avLst/>
        </a:prstGeom>
        <a:solidFill>
          <a:schemeClr val="accent2">
            <a:hueOff val="2799687"/>
            <a:satOff val="-9565"/>
            <a:lumOff val="-10064"/>
            <a:alphaOff val="0"/>
          </a:schemeClr>
        </a:solidFill>
        <a:ln w="9525" cap="flat" cmpd="sng" algn="ctr">
          <a:solidFill>
            <a:schemeClr val="accent2">
              <a:hueOff val="2799687"/>
              <a:satOff val="-9565"/>
              <a:lumOff val="-10064"/>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45858" tIns="12700" rIns="45858" bIns="12700" numCol="1" spcCol="1270" anchor="ctr" anchorCtr="0">
          <a:noAutofit/>
        </a:bodyPr>
        <a:lstStyle/>
        <a:p>
          <a:pPr marL="0" lvl="0" indent="0" algn="ctr" defTabSz="1200150">
            <a:lnSpc>
              <a:spcPct val="90000"/>
            </a:lnSpc>
            <a:spcBef>
              <a:spcPct val="0"/>
            </a:spcBef>
            <a:spcAft>
              <a:spcPct val="35000"/>
            </a:spcAft>
            <a:buNone/>
          </a:pPr>
          <a:r>
            <a:rPr lang="en-US" sz="2700" kern="1200"/>
            <a:t>8</a:t>
          </a:r>
        </a:p>
      </dsp:txBody>
      <dsp:txXfrm>
        <a:off x="11279860" y="1702551"/>
        <a:ext cx="415918" cy="415918"/>
      </dsp:txXfrm>
    </dsp:sp>
    <dsp:sp modelId="{87D0343A-53D3-4053-9D2C-5A73C64F0EB0}">
      <dsp:nvSpPr>
        <dsp:cNvPr id="0" name=""/>
        <dsp:cNvSpPr/>
      </dsp:nvSpPr>
      <dsp:spPr>
        <a:xfrm>
          <a:off x="10787583" y="3380934"/>
          <a:ext cx="1400472" cy="72"/>
        </a:xfrm>
        <a:prstGeom prst="rect">
          <a:avLst/>
        </a:prstGeom>
        <a:solidFill>
          <a:schemeClr val="accent2">
            <a:hueOff val="2999665"/>
            <a:satOff val="-10248"/>
            <a:lumOff val="-10783"/>
            <a:alphaOff val="0"/>
          </a:schemeClr>
        </a:solidFill>
        <a:ln w="9525" cap="flat" cmpd="sng" algn="ctr">
          <a:solidFill>
            <a:schemeClr val="accent2">
              <a:hueOff val="2999665"/>
              <a:satOff val="-10248"/>
              <a:lumOff val="-10783"/>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A091A1-6778-4A22-AE69-AA89AC135476}">
      <dsp:nvSpPr>
        <dsp:cNvPr id="0" name=""/>
        <dsp:cNvSpPr/>
      </dsp:nvSpPr>
      <dsp:spPr>
        <a:xfrm>
          <a:off x="0" y="2946"/>
          <a:ext cx="11293200" cy="1141920"/>
        </a:xfrm>
        <a:prstGeom prst="roundRect">
          <a:avLst/>
        </a:prstGeom>
        <a:solidFill>
          <a:schemeClr val="accent1">
            <a:shade val="80000"/>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Despite not detecting every digit correctly, I am satisfied with the results of the project</a:t>
          </a:r>
        </a:p>
      </dsp:txBody>
      <dsp:txXfrm>
        <a:off x="55744" y="58690"/>
        <a:ext cx="11181712" cy="1030432"/>
      </dsp:txXfrm>
    </dsp:sp>
    <dsp:sp modelId="{6BBE745D-D632-4208-B218-40AC9CE25F38}">
      <dsp:nvSpPr>
        <dsp:cNvPr id="0" name=""/>
        <dsp:cNvSpPr/>
      </dsp:nvSpPr>
      <dsp:spPr>
        <a:xfrm>
          <a:off x="0" y="1320546"/>
          <a:ext cx="11293200" cy="1141920"/>
        </a:xfrm>
        <a:prstGeom prst="roundRect">
          <a:avLst/>
        </a:prstGeom>
        <a:solidFill>
          <a:schemeClr val="accent1">
            <a:shade val="80000"/>
            <a:hueOff val="-325640"/>
            <a:satOff val="-11994"/>
            <a:lumOff val="16112"/>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It has proven to be very difficult to land on an implementation that would fit all inputs without modifying certain values</a:t>
          </a:r>
        </a:p>
      </dsp:txBody>
      <dsp:txXfrm>
        <a:off x="55744" y="1376290"/>
        <a:ext cx="11181712" cy="1030432"/>
      </dsp:txXfrm>
    </dsp:sp>
    <dsp:sp modelId="{0EDA9A6A-F8B6-4902-8CA6-91C493460F36}">
      <dsp:nvSpPr>
        <dsp:cNvPr id="0" name=""/>
        <dsp:cNvSpPr/>
      </dsp:nvSpPr>
      <dsp:spPr>
        <a:xfrm>
          <a:off x="0" y="2638146"/>
          <a:ext cx="11293200" cy="1141920"/>
        </a:xfrm>
        <a:prstGeom prst="roundRect">
          <a:avLst/>
        </a:prstGeom>
        <a:solidFill>
          <a:schemeClr val="accent1">
            <a:shade val="80000"/>
            <a:hueOff val="-651279"/>
            <a:satOff val="-23989"/>
            <a:lumOff val="32225"/>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GB" sz="2400" kern="1200" dirty="0"/>
            <a:t>Developing the project involved many different tools, ranging from OpenCV to Python and Ubuntu and was a good occasion to work with all of them.</a:t>
          </a:r>
          <a:endParaRPr lang="en-US" sz="2400" kern="1200" dirty="0"/>
        </a:p>
      </dsp:txBody>
      <dsp:txXfrm>
        <a:off x="55744" y="2693890"/>
        <a:ext cx="11181712" cy="1030432"/>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389CD1-CC61-40E5-94DF-99E7DA8ACBB4}" type="datetimeFigureOut">
              <a:rPr lang="en-GB" smtClean="0"/>
              <a:t>05/06/2024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9F9E1E-E7C0-471A-B38D-BAD6C3BA2CB2}" type="slidenum">
              <a:rPr lang="en-GB" smtClean="0"/>
              <a:t>‹#›</a:t>
            </a:fld>
            <a:endParaRPr lang="en-GB"/>
          </a:p>
        </p:txBody>
      </p:sp>
    </p:spTree>
    <p:extLst>
      <p:ext uri="{BB962C8B-B14F-4D97-AF65-F5344CB8AC3E}">
        <p14:creationId xmlns:p14="http://schemas.microsoft.com/office/powerpoint/2010/main" val="19529525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21818-E75A-458F-AC5B-0E9A2C76B835}"/>
              </a:ext>
            </a:extLst>
          </p:cNvPr>
          <p:cNvSpPr>
            <a:spLocks noGrp="1"/>
          </p:cNvSpPr>
          <p:nvPr>
            <p:ph type="ctrTitle"/>
          </p:nvPr>
        </p:nvSpPr>
        <p:spPr>
          <a:xfrm>
            <a:off x="448056" y="448056"/>
            <a:ext cx="11292840" cy="3401568"/>
          </a:xfrm>
        </p:spPr>
        <p:txBody>
          <a:bodyPr anchor="b">
            <a:normAutofit/>
          </a:bodyPr>
          <a:lstStyle>
            <a:lvl1pPr algn="l">
              <a:defRPr sz="6400">
                <a:solidFill>
                  <a:schemeClr val="tx2"/>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C6EE64DE-978B-4F95-BB3C-D027D8008748}"/>
              </a:ext>
            </a:extLst>
          </p:cNvPr>
          <p:cNvSpPr>
            <a:spLocks noGrp="1"/>
          </p:cNvSpPr>
          <p:nvPr>
            <p:ph type="subTitle" idx="1"/>
          </p:nvPr>
        </p:nvSpPr>
        <p:spPr>
          <a:xfrm>
            <a:off x="448056" y="4471416"/>
            <a:ext cx="11292840" cy="1481328"/>
          </a:xfrm>
        </p:spPr>
        <p:txBody>
          <a:bodyPr/>
          <a:lstStyle>
            <a:lvl1pPr marL="0" indent="0" algn="l">
              <a:lnSpc>
                <a:spcPct val="120000"/>
              </a:lnSpc>
              <a:buNone/>
              <a:defRPr sz="2400">
                <a:solidFill>
                  <a:schemeClr val="tx2">
                    <a:alpha val="5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8" name="Straight Connector 7">
            <a:extLst>
              <a:ext uri="{FF2B5EF4-FFF2-40B4-BE49-F238E27FC236}">
                <a16:creationId xmlns:a16="http://schemas.microsoft.com/office/drawing/2014/main" id="{C66CC717-08C5-4F3E-B8AA-BA93C8755982}"/>
              </a:ext>
            </a:extLst>
          </p:cNvPr>
          <p:cNvCxnSpPr>
            <a:cxnSpLocks/>
          </p:cNvCxnSpPr>
          <p:nvPr/>
        </p:nvCxnSpPr>
        <p:spPr>
          <a:xfrm>
            <a:off x="449400" y="41220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9" name="Footer Placeholder 4">
            <a:extLst>
              <a:ext uri="{FF2B5EF4-FFF2-40B4-BE49-F238E27FC236}">
                <a16:creationId xmlns:a16="http://schemas.microsoft.com/office/drawing/2014/main" id="{896B5700-AA45-4E20-8BE5-27620411303F}"/>
              </a:ext>
            </a:extLst>
          </p:cNvPr>
          <p:cNvSpPr>
            <a:spLocks noGrp="1"/>
          </p:cNvSpPr>
          <p:nvPr>
            <p:ph type="ftr" sz="quarter" idx="3"/>
          </p:nvPr>
        </p:nvSpPr>
        <p:spPr>
          <a:xfrm>
            <a:off x="4370832" y="6153912"/>
            <a:ext cx="5397056" cy="502920"/>
          </a:xfrm>
          <a:prstGeom prst="rect">
            <a:avLst/>
          </a:prstGeom>
        </p:spPr>
        <p:txBody>
          <a:bodyPr vert="horz" lIns="0" tIns="0" rIns="91440" bIns="0" rtlCol="0" anchor="ctr"/>
          <a:lstStyle>
            <a:lvl1pPr algn="l">
              <a:defRPr sz="900" cap="all" spc="200" baseline="0">
                <a:solidFill>
                  <a:schemeClr val="tx2">
                    <a:alpha val="55000"/>
                  </a:schemeClr>
                </a:solidFill>
              </a:defRPr>
            </a:lvl1pPr>
          </a:lstStyle>
          <a:p>
            <a:r>
              <a:rPr lang="en-US" spc="200" dirty="0"/>
              <a:t>Sample Footer Text</a:t>
            </a:r>
          </a:p>
        </p:txBody>
      </p:sp>
      <p:sp>
        <p:nvSpPr>
          <p:cNvPr id="10" name="Slide Number Placeholder 5">
            <a:extLst>
              <a:ext uri="{FF2B5EF4-FFF2-40B4-BE49-F238E27FC236}">
                <a16:creationId xmlns:a16="http://schemas.microsoft.com/office/drawing/2014/main" id="{7C5B7199-CC00-4D38-8B48-F8A539112985}"/>
              </a:ext>
            </a:extLst>
          </p:cNvPr>
          <p:cNvSpPr>
            <a:spLocks noGrp="1"/>
          </p:cNvSpPr>
          <p:nvPr>
            <p:ph type="sldNum" sz="quarter" idx="4"/>
          </p:nvPr>
        </p:nvSpPr>
        <p:spPr>
          <a:xfrm>
            <a:off x="10238232" y="6153912"/>
            <a:ext cx="1510856" cy="502920"/>
          </a:xfrm>
          <a:prstGeom prst="rect">
            <a:avLst/>
          </a:prstGeom>
        </p:spPr>
        <p:txBody>
          <a:bodyPr vert="horz" lIns="0" tIns="0" rIns="0" bIns="0" rtlCol="0" anchor="ctr"/>
          <a:lstStyle>
            <a:lvl1pPr algn="r">
              <a:defRPr sz="900">
                <a:solidFill>
                  <a:schemeClr val="tx2">
                    <a:alpha val="55000"/>
                  </a:schemeClr>
                </a:solidFill>
              </a:defRPr>
            </a:lvl1pPr>
          </a:lstStyle>
          <a:p>
            <a:fld id="{0D309695-DEC3-40DA-9DF5-330280C9D0E8}" type="slidenum">
              <a:rPr lang="en-US" smtClean="0"/>
              <a:pPr/>
              <a:t>‹#›</a:t>
            </a:fld>
            <a:endParaRPr lang="en-US" dirty="0"/>
          </a:p>
        </p:txBody>
      </p:sp>
      <p:sp>
        <p:nvSpPr>
          <p:cNvPr id="11" name="Date Placeholder 3">
            <a:extLst>
              <a:ext uri="{FF2B5EF4-FFF2-40B4-BE49-F238E27FC236}">
                <a16:creationId xmlns:a16="http://schemas.microsoft.com/office/drawing/2014/main" id="{16BC76EC-3453-4CE0-A71D-BD21940757B4}"/>
              </a:ext>
            </a:extLst>
          </p:cNvPr>
          <p:cNvSpPr>
            <a:spLocks noGrp="1"/>
          </p:cNvSpPr>
          <p:nvPr>
            <p:ph type="dt" sz="half" idx="2"/>
          </p:nvPr>
        </p:nvSpPr>
        <p:spPr>
          <a:xfrm>
            <a:off x="442912" y="6152968"/>
            <a:ext cx="3457576" cy="502920"/>
          </a:xfrm>
          <a:prstGeom prst="rect">
            <a:avLst/>
          </a:prstGeom>
        </p:spPr>
        <p:txBody>
          <a:bodyPr wrap="square" lIns="0" tIns="0" rIns="0" bIns="0" anchor="ctr" anchorCtr="0">
            <a:normAutofit/>
          </a:bodyPr>
          <a:lstStyle>
            <a:lvl1pPr>
              <a:defRPr sz="900" cap="all" spc="200" baseline="0">
                <a:solidFill>
                  <a:schemeClr val="tx1">
                    <a:alpha val="55000"/>
                  </a:schemeClr>
                </a:solidFill>
              </a:defRPr>
            </a:lvl1pPr>
          </a:lstStyle>
          <a:p>
            <a:fld id="{CAD4DD4F-0CDD-4EEB-BC68-E7FE48A66515}" type="datetime2">
              <a:rPr lang="en-US" smtClean="0"/>
              <a:t>Wednesday, June 5, 2024</a:t>
            </a:fld>
            <a:endParaRPr lang="en-US" dirty="0"/>
          </a:p>
        </p:txBody>
      </p:sp>
    </p:spTree>
    <p:extLst>
      <p:ext uri="{BB962C8B-B14F-4D97-AF65-F5344CB8AC3E}">
        <p14:creationId xmlns:p14="http://schemas.microsoft.com/office/powerpoint/2010/main" val="21608864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733FC-38A1-463C-BF3D-0D99784E027C}"/>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2AFD076A-A004-4560-A43B-028624E20D17}"/>
              </a:ext>
            </a:extLst>
          </p:cNvPr>
          <p:cNvSpPr>
            <a:spLocks noGrp="1"/>
          </p:cNvSpPr>
          <p:nvPr>
            <p:ph type="body" orient="vert" idx="1"/>
          </p:nvPr>
        </p:nvSpPr>
        <p:spPr>
          <a:xfrm>
            <a:off x="448056" y="1956816"/>
            <a:ext cx="11301984" cy="399592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FCFBA60-9309-4F2A-9FA9-305C4AFBECAF}"/>
              </a:ext>
            </a:extLst>
          </p:cNvPr>
          <p:cNvSpPr>
            <a:spLocks noGrp="1"/>
          </p:cNvSpPr>
          <p:nvPr>
            <p:ph type="dt" sz="half" idx="10"/>
          </p:nvPr>
        </p:nvSpPr>
        <p:spPr>
          <a:xfrm>
            <a:off x="438912" y="6153912"/>
            <a:ext cx="3456432" cy="502920"/>
          </a:xfrm>
          <a:prstGeom prst="rect">
            <a:avLst/>
          </a:prstGeom>
        </p:spPr>
        <p:txBody>
          <a:bodyPr/>
          <a:lstStyle/>
          <a:p>
            <a:fld id="{8A5BAC20-3904-44D7-BA62-11FD91FF3D20}" type="datetime2">
              <a:rPr lang="en-US" smtClean="0"/>
              <a:t>Wednesday, June 5, 2024</a:t>
            </a:fld>
            <a:endParaRPr lang="en-US"/>
          </a:p>
        </p:txBody>
      </p:sp>
      <p:sp>
        <p:nvSpPr>
          <p:cNvPr id="5" name="Footer Placeholder 4">
            <a:extLst>
              <a:ext uri="{FF2B5EF4-FFF2-40B4-BE49-F238E27FC236}">
                <a16:creationId xmlns:a16="http://schemas.microsoft.com/office/drawing/2014/main" id="{491BF451-928F-4E55-8A76-111D0E21121F}"/>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AB5EC161-BA80-4E93-AEB1-B61E38C098BB}"/>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8482028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A44E3E-5EFE-4FCB-86A2-5E20CC6525EC}"/>
              </a:ext>
            </a:extLst>
          </p:cNvPr>
          <p:cNvSpPr>
            <a:spLocks noGrp="1"/>
          </p:cNvSpPr>
          <p:nvPr>
            <p:ph type="title" orient="vert"/>
          </p:nvPr>
        </p:nvSpPr>
        <p:spPr>
          <a:xfrm>
            <a:off x="10232136" y="448056"/>
            <a:ext cx="1581912" cy="550468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495005E-2E0C-4200-BF29-1135A35EE9B9}"/>
              </a:ext>
            </a:extLst>
          </p:cNvPr>
          <p:cNvSpPr>
            <a:spLocks noGrp="1"/>
          </p:cNvSpPr>
          <p:nvPr>
            <p:ph type="body" orient="vert" idx="1"/>
          </p:nvPr>
        </p:nvSpPr>
        <p:spPr>
          <a:xfrm>
            <a:off x="438912" y="438912"/>
            <a:ext cx="9436608" cy="55046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12BBBED-3B21-4271-BC0F-BBA258B59D48}"/>
              </a:ext>
            </a:extLst>
          </p:cNvPr>
          <p:cNvSpPr>
            <a:spLocks noGrp="1"/>
          </p:cNvSpPr>
          <p:nvPr>
            <p:ph type="dt" sz="half" idx="10"/>
          </p:nvPr>
        </p:nvSpPr>
        <p:spPr>
          <a:xfrm>
            <a:off x="438912" y="6153912"/>
            <a:ext cx="3456432" cy="502920"/>
          </a:xfrm>
          <a:prstGeom prst="rect">
            <a:avLst/>
          </a:prstGeom>
        </p:spPr>
        <p:txBody>
          <a:bodyPr/>
          <a:lstStyle/>
          <a:p>
            <a:fld id="{3C353953-DE3E-4325-A6AE-A3D82750E6CF}" type="datetime2">
              <a:rPr lang="en-US" smtClean="0"/>
              <a:t>Wednesday, June 5, 2024</a:t>
            </a:fld>
            <a:endParaRPr lang="en-US"/>
          </a:p>
        </p:txBody>
      </p:sp>
      <p:sp>
        <p:nvSpPr>
          <p:cNvPr id="5" name="Footer Placeholder 4">
            <a:extLst>
              <a:ext uri="{FF2B5EF4-FFF2-40B4-BE49-F238E27FC236}">
                <a16:creationId xmlns:a16="http://schemas.microsoft.com/office/drawing/2014/main" id="{2D89CED5-56F3-4943-8143-918F7A860CD4}"/>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09C87180-7248-4741-8E3B-9AAFB414DD95}"/>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26730944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B7685-BDD9-488F-B082-33592E0F1364}"/>
              </a:ext>
            </a:extLst>
          </p:cNvPr>
          <p:cNvSpPr>
            <a:spLocks noGrp="1"/>
          </p:cNvSpPr>
          <p:nvPr>
            <p:ph type="title"/>
          </p:nvPr>
        </p:nvSpPr>
        <p:spPr/>
        <p:txBody>
          <a:bodyPr wrap="square"/>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E9CB5FF-7FB5-4B8A-BF1C-48765D40B4C0}"/>
              </a:ext>
            </a:extLst>
          </p:cNvPr>
          <p:cNvSpPr>
            <a:spLocks noGrp="1"/>
          </p:cNvSpPr>
          <p:nvPr>
            <p:ph idx="1"/>
          </p:nvPr>
        </p:nvSpPr>
        <p:spPr>
          <a:xfrm>
            <a:off x="448056" y="1735200"/>
            <a:ext cx="11293200" cy="3783013"/>
          </a:xfrm>
        </p:spPr>
        <p:txBody>
          <a:bodyPr wrap="square"/>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4">
            <a:extLst>
              <a:ext uri="{FF2B5EF4-FFF2-40B4-BE49-F238E27FC236}">
                <a16:creationId xmlns:a16="http://schemas.microsoft.com/office/drawing/2014/main" id="{BDA03860-F8F0-4186-B5D0-72C935B2C2A9}"/>
              </a:ext>
            </a:extLst>
          </p:cNvPr>
          <p:cNvSpPr>
            <a:spLocks noGrp="1"/>
          </p:cNvSpPr>
          <p:nvPr>
            <p:ph type="ftr" sz="quarter" idx="3"/>
          </p:nvPr>
        </p:nvSpPr>
        <p:spPr>
          <a:xfrm>
            <a:off x="4370832" y="6153912"/>
            <a:ext cx="5397056" cy="502920"/>
          </a:xfrm>
          <a:prstGeom prst="rect">
            <a:avLst/>
          </a:prstGeom>
        </p:spPr>
        <p:txBody>
          <a:bodyPr vert="horz" lIns="0" tIns="0" rIns="91440" bIns="0" rtlCol="0" anchor="ctr"/>
          <a:lstStyle>
            <a:lvl1pPr algn="l">
              <a:defRPr sz="900" cap="all" spc="200" baseline="0">
                <a:solidFill>
                  <a:schemeClr val="tx2">
                    <a:alpha val="55000"/>
                  </a:schemeClr>
                </a:solidFill>
              </a:defRPr>
            </a:lvl1pPr>
          </a:lstStyle>
          <a:p>
            <a:r>
              <a:rPr lang="en-US" spc="200" dirty="0"/>
              <a:t>Sample Footer Text</a:t>
            </a:r>
          </a:p>
        </p:txBody>
      </p:sp>
      <p:sp>
        <p:nvSpPr>
          <p:cNvPr id="8" name="Slide Number Placeholder 5">
            <a:extLst>
              <a:ext uri="{FF2B5EF4-FFF2-40B4-BE49-F238E27FC236}">
                <a16:creationId xmlns:a16="http://schemas.microsoft.com/office/drawing/2014/main" id="{60B9D802-9E36-42DA-B6CA-6C937CBE8A94}"/>
              </a:ext>
            </a:extLst>
          </p:cNvPr>
          <p:cNvSpPr>
            <a:spLocks noGrp="1"/>
          </p:cNvSpPr>
          <p:nvPr>
            <p:ph type="sldNum" sz="quarter" idx="4"/>
          </p:nvPr>
        </p:nvSpPr>
        <p:spPr>
          <a:xfrm>
            <a:off x="10238232" y="6153912"/>
            <a:ext cx="1510856" cy="502920"/>
          </a:xfrm>
          <a:prstGeom prst="rect">
            <a:avLst/>
          </a:prstGeom>
        </p:spPr>
        <p:txBody>
          <a:bodyPr vert="horz" lIns="0" tIns="0" rIns="0" bIns="0" rtlCol="0" anchor="ctr"/>
          <a:lstStyle>
            <a:lvl1pPr algn="r">
              <a:defRPr sz="900">
                <a:solidFill>
                  <a:schemeClr val="tx2">
                    <a:alpha val="55000"/>
                  </a:schemeClr>
                </a:solidFill>
              </a:defRPr>
            </a:lvl1pPr>
          </a:lstStyle>
          <a:p>
            <a:fld id="{0D309695-DEC3-40DA-9DF5-330280C9D0E8}" type="slidenum">
              <a:rPr lang="en-US" smtClean="0"/>
              <a:pPr/>
              <a:t>‹#›</a:t>
            </a:fld>
            <a:endParaRPr lang="en-US" dirty="0"/>
          </a:p>
        </p:txBody>
      </p:sp>
      <p:sp>
        <p:nvSpPr>
          <p:cNvPr id="9" name="Date Placeholder 3">
            <a:extLst>
              <a:ext uri="{FF2B5EF4-FFF2-40B4-BE49-F238E27FC236}">
                <a16:creationId xmlns:a16="http://schemas.microsoft.com/office/drawing/2014/main" id="{C227B5A7-BF66-4C50-9DAD-A24070310B83}"/>
              </a:ext>
            </a:extLst>
          </p:cNvPr>
          <p:cNvSpPr>
            <a:spLocks noGrp="1"/>
          </p:cNvSpPr>
          <p:nvPr>
            <p:ph type="dt" sz="half" idx="2"/>
          </p:nvPr>
        </p:nvSpPr>
        <p:spPr>
          <a:xfrm>
            <a:off x="442912" y="6152968"/>
            <a:ext cx="3457576" cy="502920"/>
          </a:xfrm>
          <a:prstGeom prst="rect">
            <a:avLst/>
          </a:prstGeom>
        </p:spPr>
        <p:txBody>
          <a:bodyPr wrap="square" lIns="0" tIns="0" rIns="0" bIns="0" anchor="ctr" anchorCtr="0">
            <a:normAutofit/>
          </a:bodyPr>
          <a:lstStyle>
            <a:lvl1pPr>
              <a:defRPr sz="900" cap="all" spc="200" baseline="0">
                <a:solidFill>
                  <a:schemeClr val="tx1">
                    <a:alpha val="55000"/>
                  </a:schemeClr>
                </a:solidFill>
              </a:defRPr>
            </a:lvl1pPr>
          </a:lstStyle>
          <a:p>
            <a:fld id="{A8FC8471-ED72-49E1-8ED6-208E3DB81026}" type="datetime2">
              <a:rPr lang="en-US" smtClean="0"/>
              <a:t>Wednesday, June 5, 2024</a:t>
            </a:fld>
            <a:endParaRPr lang="en-US" dirty="0"/>
          </a:p>
        </p:txBody>
      </p:sp>
    </p:spTree>
    <p:extLst>
      <p:ext uri="{BB962C8B-B14F-4D97-AF65-F5344CB8AC3E}">
        <p14:creationId xmlns:p14="http://schemas.microsoft.com/office/powerpoint/2010/main" val="32247508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E2B8D-DB20-44D1-84BC-F76685913380}"/>
              </a:ext>
            </a:extLst>
          </p:cNvPr>
          <p:cNvSpPr>
            <a:spLocks noGrp="1"/>
          </p:cNvSpPr>
          <p:nvPr>
            <p:ph type="title"/>
          </p:nvPr>
        </p:nvSpPr>
        <p:spPr>
          <a:xfrm>
            <a:off x="448056" y="448056"/>
            <a:ext cx="11311128" cy="3401568"/>
          </a:xfrm>
        </p:spPr>
        <p:txBody>
          <a:bodyPr anchor="b">
            <a:normAutofit/>
          </a:bodyPr>
          <a:lstStyle>
            <a:lvl1pPr>
              <a:defRPr sz="6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594C298-618E-4642-8F2B-8DD253ED5C06}"/>
              </a:ext>
            </a:extLst>
          </p:cNvPr>
          <p:cNvSpPr>
            <a:spLocks noGrp="1"/>
          </p:cNvSpPr>
          <p:nvPr>
            <p:ph type="body" idx="1"/>
          </p:nvPr>
        </p:nvSpPr>
        <p:spPr>
          <a:xfrm>
            <a:off x="448056" y="4471416"/>
            <a:ext cx="11292840" cy="1481328"/>
          </a:xfrm>
        </p:spPr>
        <p:txBody>
          <a:bodyPr/>
          <a:lstStyle>
            <a:lvl1pPr marL="0" indent="0">
              <a:lnSpc>
                <a:spcPct val="120000"/>
              </a:lnSpc>
              <a:buNone/>
              <a:defRPr sz="2400">
                <a:solidFill>
                  <a:schemeClr val="tx2">
                    <a:alpha val="5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2B3ECD5-2EEA-457B-9C93-36F8AF368EC7}"/>
              </a:ext>
            </a:extLst>
          </p:cNvPr>
          <p:cNvSpPr>
            <a:spLocks noGrp="1"/>
          </p:cNvSpPr>
          <p:nvPr>
            <p:ph type="dt" sz="half" idx="10"/>
          </p:nvPr>
        </p:nvSpPr>
        <p:spPr>
          <a:xfrm>
            <a:off x="438912" y="6153912"/>
            <a:ext cx="3456432" cy="502920"/>
          </a:xfrm>
          <a:prstGeom prst="rect">
            <a:avLst/>
          </a:prstGeom>
        </p:spPr>
        <p:txBody>
          <a:bodyPr/>
          <a:lstStyle/>
          <a:p>
            <a:fld id="{826C6D1E-1772-4887-83AE-B146507F6037}" type="datetime2">
              <a:rPr lang="en-US" smtClean="0"/>
              <a:t>Wednesday, June 5, 2024</a:t>
            </a:fld>
            <a:endParaRPr lang="en-US"/>
          </a:p>
        </p:txBody>
      </p:sp>
      <p:sp>
        <p:nvSpPr>
          <p:cNvPr id="5" name="Footer Placeholder 4">
            <a:extLst>
              <a:ext uri="{FF2B5EF4-FFF2-40B4-BE49-F238E27FC236}">
                <a16:creationId xmlns:a16="http://schemas.microsoft.com/office/drawing/2014/main" id="{D79A15D4-F172-4025-9290-C8F5D419720E}"/>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3926CD73-9984-4E1D-BD74-37115C1F4C57}"/>
              </a:ext>
            </a:extLst>
          </p:cNvPr>
          <p:cNvSpPr>
            <a:spLocks noGrp="1"/>
          </p:cNvSpPr>
          <p:nvPr>
            <p:ph type="sldNum" sz="quarter" idx="12"/>
          </p:nvPr>
        </p:nvSpPr>
        <p:spPr/>
        <p:txBody>
          <a:bodyPr rIns="219456"/>
          <a:lstStyle/>
          <a:p>
            <a:fld id="{0D309695-DEC3-40DA-9DF5-330280C9D0E8}" type="slidenum">
              <a:rPr lang="en-US" smtClean="0"/>
              <a:t>‹#›</a:t>
            </a:fld>
            <a:endParaRPr lang="en-US"/>
          </a:p>
        </p:txBody>
      </p:sp>
      <p:cxnSp>
        <p:nvCxnSpPr>
          <p:cNvPr id="8" name="Straight Connector 7">
            <a:extLst>
              <a:ext uri="{FF2B5EF4-FFF2-40B4-BE49-F238E27FC236}">
                <a16:creationId xmlns:a16="http://schemas.microsoft.com/office/drawing/2014/main" id="{E99FAD47-5E44-4EE5-A422-A77593F8F3A3}"/>
              </a:ext>
            </a:extLst>
          </p:cNvPr>
          <p:cNvCxnSpPr>
            <a:cxnSpLocks/>
          </p:cNvCxnSpPr>
          <p:nvPr/>
        </p:nvCxnSpPr>
        <p:spPr>
          <a:xfrm>
            <a:off x="449400" y="41220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02025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74E41-AB27-418C-AA9E-8F863DDE3629}"/>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8B9E10A-E18D-4122-A71B-0A22F695E076}"/>
              </a:ext>
            </a:extLst>
          </p:cNvPr>
          <p:cNvSpPr>
            <a:spLocks noGrp="1"/>
          </p:cNvSpPr>
          <p:nvPr>
            <p:ph sz="half" idx="1"/>
          </p:nvPr>
        </p:nvSpPr>
        <p:spPr>
          <a:xfrm>
            <a:off x="448056" y="1735200"/>
            <a:ext cx="5431536" cy="4214750"/>
          </a:xfrm>
        </p:spPr>
        <p:txBody>
          <a:bodyPr/>
          <a:lstStyle>
            <a:lvl1pPr marL="450000">
              <a:defRPr/>
            </a:lvl1pPr>
            <a:lvl2pPr marL="900000">
              <a:defRPr/>
            </a:lvl2pPr>
            <a:lvl3pPr marL="1350000">
              <a:defRPr/>
            </a:lvl3pPr>
            <a:lvl4pPr marL="1800000">
              <a:defRPr/>
            </a:lvl4pPr>
            <a:lvl5pPr marL="22500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90CB980D-2720-431B-88C8-4D837023BBFF}"/>
              </a:ext>
            </a:extLst>
          </p:cNvPr>
          <p:cNvSpPr>
            <a:spLocks noGrp="1"/>
          </p:cNvSpPr>
          <p:nvPr>
            <p:ph sz="half" idx="2"/>
          </p:nvPr>
        </p:nvSpPr>
        <p:spPr>
          <a:xfrm>
            <a:off x="6309360" y="1735200"/>
            <a:ext cx="5431536" cy="4214750"/>
          </a:xfrm>
        </p:spPr>
        <p:txBody>
          <a:bodyPr/>
          <a:lstStyle>
            <a:lvl2pPr marL="900000">
              <a:defRPr/>
            </a:lvl2pPr>
            <a:lvl3pPr marL="1350000">
              <a:defRPr/>
            </a:lvl3pPr>
            <a:lvl4pPr marL="1800000">
              <a:defRPr/>
            </a:lvl4pPr>
            <a:lvl5pPr marL="24300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DE8EB211-F6F7-4C53-B25F-F1EBF7A8BF4E}"/>
              </a:ext>
            </a:extLst>
          </p:cNvPr>
          <p:cNvSpPr>
            <a:spLocks noGrp="1"/>
          </p:cNvSpPr>
          <p:nvPr>
            <p:ph type="dt" sz="half" idx="10"/>
          </p:nvPr>
        </p:nvSpPr>
        <p:spPr>
          <a:xfrm>
            <a:off x="438912" y="6153912"/>
            <a:ext cx="3456432" cy="502920"/>
          </a:xfrm>
          <a:prstGeom prst="rect">
            <a:avLst/>
          </a:prstGeom>
        </p:spPr>
        <p:txBody>
          <a:bodyPr/>
          <a:lstStyle/>
          <a:p>
            <a:fld id="{BF5F9017-6AD4-434F-8C0A-545325250614}" type="datetime2">
              <a:rPr lang="en-US" smtClean="0"/>
              <a:t>Wednesday, June 5, 2024</a:t>
            </a:fld>
            <a:endParaRPr lang="en-US"/>
          </a:p>
        </p:txBody>
      </p:sp>
      <p:sp>
        <p:nvSpPr>
          <p:cNvPr id="6" name="Footer Placeholder 5">
            <a:extLst>
              <a:ext uri="{FF2B5EF4-FFF2-40B4-BE49-F238E27FC236}">
                <a16:creationId xmlns:a16="http://schemas.microsoft.com/office/drawing/2014/main" id="{D0AA830D-482E-415E-B855-D561B94BDC20}"/>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2D7FB2AC-9F49-4D35-8C5E-ECECC6B13134}"/>
              </a:ext>
            </a:extLst>
          </p:cNvPr>
          <p:cNvSpPr>
            <a:spLocks noGrp="1"/>
          </p:cNvSpPr>
          <p:nvPr>
            <p:ph type="sldNum" sz="quarter" idx="12"/>
          </p:nvPr>
        </p:nvSpPr>
        <p:spPr/>
        <p:txBody>
          <a:bodyPr rIns="219456"/>
          <a:lstStyle/>
          <a:p>
            <a:fld id="{0D309695-DEC3-40DA-9DF5-330280C9D0E8}" type="slidenum">
              <a:rPr lang="en-US" smtClean="0"/>
              <a:t>‹#›</a:t>
            </a:fld>
            <a:endParaRPr lang="en-US"/>
          </a:p>
        </p:txBody>
      </p:sp>
    </p:spTree>
    <p:extLst>
      <p:ext uri="{BB962C8B-B14F-4D97-AF65-F5344CB8AC3E}">
        <p14:creationId xmlns:p14="http://schemas.microsoft.com/office/powerpoint/2010/main" val="1967872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25D59-DC0A-4295-8714-902B54B983AF}"/>
              </a:ext>
            </a:extLst>
          </p:cNvPr>
          <p:cNvSpPr>
            <a:spLocks noGrp="1"/>
          </p:cNvSpPr>
          <p:nvPr>
            <p:ph type="title"/>
          </p:nvPr>
        </p:nvSpPr>
        <p:spPr>
          <a:xfrm>
            <a:off x="448056" y="388800"/>
            <a:ext cx="11311128" cy="114120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67A33E2-E7AE-4E37-9DF1-69697E45D2A7}"/>
              </a:ext>
            </a:extLst>
          </p:cNvPr>
          <p:cNvSpPr>
            <a:spLocks noGrp="1"/>
          </p:cNvSpPr>
          <p:nvPr>
            <p:ph type="body" idx="1"/>
          </p:nvPr>
        </p:nvSpPr>
        <p:spPr>
          <a:xfrm>
            <a:off x="448056" y="1774952"/>
            <a:ext cx="5431536" cy="612648"/>
          </a:xfrm>
        </p:spPr>
        <p:txBody>
          <a:bodyPr anchor="t">
            <a:normAutofit/>
          </a:bodyPr>
          <a:lstStyle>
            <a:lvl1pPr marL="0" indent="0">
              <a:lnSpc>
                <a:spcPct val="100000"/>
              </a:lnSpc>
              <a:buNone/>
              <a:defRPr sz="2000" b="0" i="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A2E79D5-E651-4B82-AFAA-DE6E16AC3EB8}"/>
              </a:ext>
            </a:extLst>
          </p:cNvPr>
          <p:cNvSpPr>
            <a:spLocks noGrp="1"/>
          </p:cNvSpPr>
          <p:nvPr>
            <p:ph sz="half" idx="2"/>
          </p:nvPr>
        </p:nvSpPr>
        <p:spPr>
          <a:xfrm>
            <a:off x="448056" y="2752344"/>
            <a:ext cx="5431536" cy="3200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1A91196-F771-42C3-A726-A4ECF561FFF3}"/>
              </a:ext>
            </a:extLst>
          </p:cNvPr>
          <p:cNvSpPr>
            <a:spLocks noGrp="1"/>
          </p:cNvSpPr>
          <p:nvPr>
            <p:ph type="body" sz="quarter" idx="3"/>
          </p:nvPr>
        </p:nvSpPr>
        <p:spPr>
          <a:xfrm>
            <a:off x="6309360" y="1774952"/>
            <a:ext cx="5431536" cy="612648"/>
          </a:xfrm>
        </p:spPr>
        <p:txBody>
          <a:bodyPr anchor="t">
            <a:normAutofit/>
          </a:bodyPr>
          <a:lstStyle>
            <a:lvl1pPr marL="0" indent="0">
              <a:lnSpc>
                <a:spcPct val="100000"/>
              </a:lnSpc>
              <a:buNone/>
              <a:defRPr sz="2000" b="0" i="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776BA18-D373-4B5F-B812-5D5E4C2378E7}"/>
              </a:ext>
            </a:extLst>
          </p:cNvPr>
          <p:cNvSpPr>
            <a:spLocks noGrp="1"/>
          </p:cNvSpPr>
          <p:nvPr>
            <p:ph sz="quarter" idx="4"/>
          </p:nvPr>
        </p:nvSpPr>
        <p:spPr>
          <a:xfrm>
            <a:off x="6309360" y="2752344"/>
            <a:ext cx="5431536" cy="3200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F395D0EB-9F99-4C95-ADA6-AC6B493CCA9D}"/>
              </a:ext>
            </a:extLst>
          </p:cNvPr>
          <p:cNvSpPr>
            <a:spLocks noGrp="1"/>
          </p:cNvSpPr>
          <p:nvPr>
            <p:ph type="dt" sz="half" idx="10"/>
          </p:nvPr>
        </p:nvSpPr>
        <p:spPr>
          <a:xfrm>
            <a:off x="438912" y="6153912"/>
            <a:ext cx="3456432" cy="502920"/>
          </a:xfrm>
          <a:prstGeom prst="rect">
            <a:avLst/>
          </a:prstGeom>
        </p:spPr>
        <p:txBody>
          <a:bodyPr/>
          <a:lstStyle/>
          <a:p>
            <a:fld id="{AE6C534C-54E2-419C-BDBA-1EAF8CF8F3DF}" type="datetime2">
              <a:rPr lang="en-US" smtClean="0"/>
              <a:t>Wednesday, June 5, 2024</a:t>
            </a:fld>
            <a:endParaRPr lang="en-US" dirty="0"/>
          </a:p>
        </p:txBody>
      </p:sp>
      <p:sp>
        <p:nvSpPr>
          <p:cNvPr id="8" name="Footer Placeholder 7">
            <a:extLst>
              <a:ext uri="{FF2B5EF4-FFF2-40B4-BE49-F238E27FC236}">
                <a16:creationId xmlns:a16="http://schemas.microsoft.com/office/drawing/2014/main" id="{27EB69A9-1E48-4683-8873-D888C39E6EEE}"/>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F57E419C-3010-4562-BA4B-ECBC2DBE629E}"/>
              </a:ext>
            </a:extLst>
          </p:cNvPr>
          <p:cNvSpPr>
            <a:spLocks noGrp="1"/>
          </p:cNvSpPr>
          <p:nvPr>
            <p:ph type="sldNum" sz="quarter" idx="12"/>
          </p:nvPr>
        </p:nvSpPr>
        <p:spPr/>
        <p:txBody>
          <a:bodyPr rIns="219456"/>
          <a:lstStyle/>
          <a:p>
            <a:fld id="{0D309695-DEC3-40DA-9DF5-330280C9D0E8}" type="slidenum">
              <a:rPr lang="en-US" smtClean="0"/>
              <a:t>‹#›</a:t>
            </a:fld>
            <a:endParaRPr lang="en-US"/>
          </a:p>
        </p:txBody>
      </p:sp>
    </p:spTree>
    <p:extLst>
      <p:ext uri="{BB962C8B-B14F-4D97-AF65-F5344CB8AC3E}">
        <p14:creationId xmlns:p14="http://schemas.microsoft.com/office/powerpoint/2010/main" val="42805510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58066-A255-4886-A4B0-2AC829A768F3}"/>
              </a:ext>
            </a:extLst>
          </p:cNvPr>
          <p:cNvSpPr>
            <a:spLocks noGrp="1"/>
          </p:cNvSpPr>
          <p:nvPr>
            <p:ph type="title"/>
          </p:nvPr>
        </p:nvSpPr>
        <p:spPr>
          <a:xfrm>
            <a:off x="448056" y="388800"/>
            <a:ext cx="11311128" cy="5559552"/>
          </a:xfrm>
        </p:spPr>
        <p:txBody>
          <a:bodyPr wrap="square"/>
          <a:lstStyle/>
          <a:p>
            <a:r>
              <a:rPr lang="en-US"/>
              <a:t>Click to edit Master title style</a:t>
            </a:r>
            <a:endParaRPr lang="en-US" dirty="0"/>
          </a:p>
        </p:txBody>
      </p:sp>
      <p:sp>
        <p:nvSpPr>
          <p:cNvPr id="3" name="Date Placeholder 2">
            <a:extLst>
              <a:ext uri="{FF2B5EF4-FFF2-40B4-BE49-F238E27FC236}">
                <a16:creationId xmlns:a16="http://schemas.microsoft.com/office/drawing/2014/main" id="{2068D80A-6560-46E3-AF30-9CEC54EA747C}"/>
              </a:ext>
            </a:extLst>
          </p:cNvPr>
          <p:cNvSpPr>
            <a:spLocks noGrp="1"/>
          </p:cNvSpPr>
          <p:nvPr>
            <p:ph type="dt" sz="half" idx="10"/>
          </p:nvPr>
        </p:nvSpPr>
        <p:spPr>
          <a:xfrm>
            <a:off x="438912" y="6153912"/>
            <a:ext cx="3456432" cy="502920"/>
          </a:xfrm>
          <a:prstGeom prst="rect">
            <a:avLst/>
          </a:prstGeom>
        </p:spPr>
        <p:txBody>
          <a:bodyPr/>
          <a:lstStyle/>
          <a:p>
            <a:fld id="{1F92EF1C-CD9F-4B9B-ADAA-260CBC093A9F}" type="datetime2">
              <a:rPr lang="en-US" smtClean="0"/>
              <a:t>Wednesday, June 5, 2024</a:t>
            </a:fld>
            <a:endParaRPr lang="en-US"/>
          </a:p>
        </p:txBody>
      </p:sp>
      <p:sp>
        <p:nvSpPr>
          <p:cNvPr id="4" name="Footer Placeholder 3">
            <a:extLst>
              <a:ext uri="{FF2B5EF4-FFF2-40B4-BE49-F238E27FC236}">
                <a16:creationId xmlns:a16="http://schemas.microsoft.com/office/drawing/2014/main" id="{4AB673C2-FB1E-46F5-8CFB-93B9DB807075}"/>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191E2120-410F-4382-81AB-37F161F72150}"/>
              </a:ext>
            </a:extLst>
          </p:cNvPr>
          <p:cNvSpPr>
            <a:spLocks noGrp="1"/>
          </p:cNvSpPr>
          <p:nvPr>
            <p:ph type="sldNum" sz="quarter" idx="12"/>
          </p:nvPr>
        </p:nvSpPr>
        <p:spPr/>
        <p:txBody>
          <a:bodyPr rIns="219456"/>
          <a:lstStyle/>
          <a:p>
            <a:fld id="{0D309695-DEC3-40DA-9DF5-330280C9D0E8}" type="slidenum">
              <a:rPr lang="en-US" smtClean="0"/>
              <a:t>‹#›</a:t>
            </a:fld>
            <a:endParaRPr lang="en-US"/>
          </a:p>
        </p:txBody>
      </p:sp>
    </p:spTree>
    <p:extLst>
      <p:ext uri="{BB962C8B-B14F-4D97-AF65-F5344CB8AC3E}">
        <p14:creationId xmlns:p14="http://schemas.microsoft.com/office/powerpoint/2010/main" val="17235383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802222-E41B-48E7-BF06-5C5509D621C0}"/>
              </a:ext>
            </a:extLst>
          </p:cNvPr>
          <p:cNvSpPr>
            <a:spLocks noGrp="1"/>
          </p:cNvSpPr>
          <p:nvPr>
            <p:ph type="dt" sz="half" idx="10"/>
          </p:nvPr>
        </p:nvSpPr>
        <p:spPr>
          <a:xfrm>
            <a:off x="438912" y="6153912"/>
            <a:ext cx="3456432" cy="502920"/>
          </a:xfrm>
          <a:prstGeom prst="rect">
            <a:avLst/>
          </a:prstGeom>
        </p:spPr>
        <p:txBody>
          <a:bodyPr/>
          <a:lstStyle/>
          <a:p>
            <a:fld id="{2991B2E0-E8C1-4069-8830-FF3FA9B64CA0}" type="datetime2">
              <a:rPr lang="en-US" smtClean="0"/>
              <a:t>Wednesday, June 5, 2024</a:t>
            </a:fld>
            <a:endParaRPr lang="en-US"/>
          </a:p>
        </p:txBody>
      </p:sp>
      <p:sp>
        <p:nvSpPr>
          <p:cNvPr id="3" name="Footer Placeholder 2">
            <a:extLst>
              <a:ext uri="{FF2B5EF4-FFF2-40B4-BE49-F238E27FC236}">
                <a16:creationId xmlns:a16="http://schemas.microsoft.com/office/drawing/2014/main" id="{17A636E3-B721-46E8-882F-C123530F0FEF}"/>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C4FC1178-3E0E-449A-B799-009C04C069AF}"/>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36214940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23392-4FF4-4922-A14E-8AA23A9BDD70}"/>
              </a:ext>
            </a:extLst>
          </p:cNvPr>
          <p:cNvSpPr>
            <a:spLocks noGrp="1"/>
          </p:cNvSpPr>
          <p:nvPr>
            <p:ph type="title"/>
          </p:nvPr>
        </p:nvSpPr>
        <p:spPr>
          <a:xfrm>
            <a:off x="448056" y="388800"/>
            <a:ext cx="3447288" cy="1069848"/>
          </a:xfrm>
        </p:spPr>
        <p:txBody>
          <a:bodyPr wrap="square" anchor="t">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04FB38E-5055-4C9B-9A3B-A7B3A4887944}"/>
              </a:ext>
            </a:extLst>
          </p:cNvPr>
          <p:cNvSpPr>
            <a:spLocks noGrp="1"/>
          </p:cNvSpPr>
          <p:nvPr>
            <p:ph idx="1"/>
          </p:nvPr>
        </p:nvSpPr>
        <p:spPr>
          <a:xfrm>
            <a:off x="4370832" y="393192"/>
            <a:ext cx="7379208" cy="5559552"/>
          </a:xfrm>
        </p:spPr>
        <p:txBody>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9E2EC2DB-2ED3-408C-BFF2-F413C9D8F91E}"/>
              </a:ext>
            </a:extLst>
          </p:cNvPr>
          <p:cNvSpPr>
            <a:spLocks noGrp="1"/>
          </p:cNvSpPr>
          <p:nvPr>
            <p:ph type="body" sz="half" idx="2"/>
          </p:nvPr>
        </p:nvSpPr>
        <p:spPr>
          <a:xfrm>
            <a:off x="448056" y="1733550"/>
            <a:ext cx="3447288" cy="421919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374FDF-3000-4B2C-AC88-8CE34D680596}"/>
              </a:ext>
            </a:extLst>
          </p:cNvPr>
          <p:cNvSpPr>
            <a:spLocks noGrp="1"/>
          </p:cNvSpPr>
          <p:nvPr>
            <p:ph type="dt" sz="half" idx="10"/>
          </p:nvPr>
        </p:nvSpPr>
        <p:spPr>
          <a:xfrm>
            <a:off x="438912" y="6153912"/>
            <a:ext cx="3456432" cy="502920"/>
          </a:xfrm>
          <a:prstGeom prst="rect">
            <a:avLst/>
          </a:prstGeom>
        </p:spPr>
        <p:txBody>
          <a:bodyPr/>
          <a:lstStyle/>
          <a:p>
            <a:fld id="{BD4F39AC-B4F6-4A14-B83C-0174C06BCDBD}" type="datetime2">
              <a:rPr lang="en-US" smtClean="0"/>
              <a:t>Wednesday, June 5, 2024</a:t>
            </a:fld>
            <a:endParaRPr lang="en-US"/>
          </a:p>
        </p:txBody>
      </p:sp>
      <p:sp>
        <p:nvSpPr>
          <p:cNvPr id="6" name="Footer Placeholder 5">
            <a:extLst>
              <a:ext uri="{FF2B5EF4-FFF2-40B4-BE49-F238E27FC236}">
                <a16:creationId xmlns:a16="http://schemas.microsoft.com/office/drawing/2014/main" id="{0DA0B7F4-5B8C-49BD-9BDA-FCBD13E24227}"/>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3502BC00-0803-4A53-8657-91CE0DB80E54}"/>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831090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C2A98-C272-40D9-B75A-77A3D58678E0}"/>
              </a:ext>
            </a:extLst>
          </p:cNvPr>
          <p:cNvSpPr>
            <a:spLocks noGrp="1"/>
          </p:cNvSpPr>
          <p:nvPr>
            <p:ph type="title"/>
          </p:nvPr>
        </p:nvSpPr>
        <p:spPr>
          <a:xfrm>
            <a:off x="448056" y="388800"/>
            <a:ext cx="3447288" cy="1069848"/>
          </a:xfrm>
        </p:spPr>
        <p:txBody>
          <a:bodyPr wrap="square" anchor="t">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7AD50DAC-9AC3-4A9A-91B7-6C95E4362561}"/>
              </a:ext>
            </a:extLst>
          </p:cNvPr>
          <p:cNvSpPr>
            <a:spLocks noGrp="1"/>
          </p:cNvSpPr>
          <p:nvPr>
            <p:ph type="pic" idx="1"/>
          </p:nvPr>
        </p:nvSpPr>
        <p:spPr>
          <a:xfrm>
            <a:off x="4370832" y="441324"/>
            <a:ext cx="7373112" cy="551141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3721B04-C243-49A9-B5D3-483379290943}"/>
              </a:ext>
            </a:extLst>
          </p:cNvPr>
          <p:cNvSpPr>
            <a:spLocks noGrp="1"/>
          </p:cNvSpPr>
          <p:nvPr>
            <p:ph type="body" sz="half" idx="2"/>
          </p:nvPr>
        </p:nvSpPr>
        <p:spPr>
          <a:xfrm>
            <a:off x="448056" y="1735200"/>
            <a:ext cx="3447288" cy="421475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8E949C-DD35-44F6-B45A-35134D7E1299}"/>
              </a:ext>
            </a:extLst>
          </p:cNvPr>
          <p:cNvSpPr>
            <a:spLocks noGrp="1"/>
          </p:cNvSpPr>
          <p:nvPr>
            <p:ph type="dt" sz="half" idx="10"/>
          </p:nvPr>
        </p:nvSpPr>
        <p:spPr>
          <a:xfrm>
            <a:off x="438912" y="6153912"/>
            <a:ext cx="3456432" cy="502920"/>
          </a:xfrm>
          <a:prstGeom prst="rect">
            <a:avLst/>
          </a:prstGeom>
        </p:spPr>
        <p:txBody>
          <a:bodyPr/>
          <a:lstStyle/>
          <a:p>
            <a:fld id="{469212C0-8492-4DF9-ACE3-1924A78F2897}" type="datetime2">
              <a:rPr lang="en-US" smtClean="0"/>
              <a:t>Wednesday, June 5, 2024</a:t>
            </a:fld>
            <a:endParaRPr lang="en-US"/>
          </a:p>
        </p:txBody>
      </p:sp>
      <p:sp>
        <p:nvSpPr>
          <p:cNvPr id="6" name="Footer Placeholder 5">
            <a:extLst>
              <a:ext uri="{FF2B5EF4-FFF2-40B4-BE49-F238E27FC236}">
                <a16:creationId xmlns:a16="http://schemas.microsoft.com/office/drawing/2014/main" id="{6BC70102-4B8E-4FEC-9BB7-97FDC1EABF86}"/>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086693AF-08A9-4388-A9B8-174D53955998}"/>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2176693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3DDBCE8-F60C-4E3A-83C0-BDE8DD2DE1FD}"/>
              </a:ext>
            </a:extLst>
          </p:cNvPr>
          <p:cNvSpPr>
            <a:spLocks noGrp="1"/>
          </p:cNvSpPr>
          <p:nvPr>
            <p:ph type="title"/>
          </p:nvPr>
        </p:nvSpPr>
        <p:spPr>
          <a:xfrm>
            <a:off x="448056" y="388800"/>
            <a:ext cx="11301984" cy="1141200"/>
          </a:xfrm>
          <a:prstGeom prst="rect">
            <a:avLst/>
          </a:prstGeom>
        </p:spPr>
        <p:txBody>
          <a:bodyPr vert="horz" lIns="0" tIns="0" rIns="0" bIns="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4BBC57F-72F2-48BC-B1EE-1F2C6155D72E}"/>
              </a:ext>
            </a:extLst>
          </p:cNvPr>
          <p:cNvSpPr>
            <a:spLocks noGrp="1"/>
          </p:cNvSpPr>
          <p:nvPr>
            <p:ph type="body" idx="1"/>
          </p:nvPr>
        </p:nvSpPr>
        <p:spPr>
          <a:xfrm>
            <a:off x="448056" y="1733550"/>
            <a:ext cx="11293200" cy="3783013"/>
          </a:xfrm>
          <a:prstGeom prst="rect">
            <a:avLst/>
          </a:prstGeom>
        </p:spPr>
        <p:txBody>
          <a:bodyPr vert="horz" lIns="0" tIns="0" rIns="9144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930FBC45-A4BC-4EE5-82B1-8BC79122559A}"/>
              </a:ext>
            </a:extLst>
          </p:cNvPr>
          <p:cNvSpPr>
            <a:spLocks noGrp="1"/>
          </p:cNvSpPr>
          <p:nvPr>
            <p:ph type="ftr" sz="quarter" idx="3"/>
          </p:nvPr>
        </p:nvSpPr>
        <p:spPr>
          <a:xfrm>
            <a:off x="4370832" y="6153912"/>
            <a:ext cx="5397056" cy="502920"/>
          </a:xfrm>
          <a:prstGeom prst="rect">
            <a:avLst/>
          </a:prstGeom>
        </p:spPr>
        <p:txBody>
          <a:bodyPr vert="horz" lIns="0" tIns="0" rIns="91440" bIns="0" rtlCol="0" anchor="ctr"/>
          <a:lstStyle>
            <a:lvl1pPr algn="l">
              <a:defRPr sz="900" cap="all" spc="200" baseline="0">
                <a:solidFill>
                  <a:schemeClr val="tx2">
                    <a:alpha val="55000"/>
                  </a:schemeClr>
                </a:solidFill>
              </a:defRPr>
            </a:lvl1pPr>
          </a:lstStyle>
          <a:p>
            <a:r>
              <a:rPr lang="en-US" spc="200" dirty="0"/>
              <a:t>Sample Footer Text</a:t>
            </a:r>
          </a:p>
        </p:txBody>
      </p:sp>
      <p:sp>
        <p:nvSpPr>
          <p:cNvPr id="6" name="Slide Number Placeholder 5">
            <a:extLst>
              <a:ext uri="{FF2B5EF4-FFF2-40B4-BE49-F238E27FC236}">
                <a16:creationId xmlns:a16="http://schemas.microsoft.com/office/drawing/2014/main" id="{725E1300-1995-409E-B058-59180872B694}"/>
              </a:ext>
            </a:extLst>
          </p:cNvPr>
          <p:cNvSpPr>
            <a:spLocks noGrp="1"/>
          </p:cNvSpPr>
          <p:nvPr>
            <p:ph type="sldNum" sz="quarter" idx="4"/>
          </p:nvPr>
        </p:nvSpPr>
        <p:spPr>
          <a:xfrm>
            <a:off x="10238232" y="6153912"/>
            <a:ext cx="1510856" cy="502920"/>
          </a:xfrm>
          <a:prstGeom prst="rect">
            <a:avLst/>
          </a:prstGeom>
        </p:spPr>
        <p:txBody>
          <a:bodyPr vert="horz" lIns="0" tIns="0" rIns="0" bIns="0" rtlCol="0" anchor="ctr"/>
          <a:lstStyle>
            <a:lvl1pPr algn="r">
              <a:defRPr sz="900">
                <a:solidFill>
                  <a:schemeClr val="tx2">
                    <a:alpha val="55000"/>
                  </a:schemeClr>
                </a:solidFill>
              </a:defRPr>
            </a:lvl1pPr>
          </a:lstStyle>
          <a:p>
            <a:fld id="{0D309695-DEC3-40DA-9DF5-330280C9D0E8}" type="slidenum">
              <a:rPr lang="en-US" smtClean="0"/>
              <a:pPr/>
              <a:t>‹#›</a:t>
            </a:fld>
            <a:endParaRPr lang="en-US" dirty="0"/>
          </a:p>
        </p:txBody>
      </p:sp>
      <p:sp>
        <p:nvSpPr>
          <p:cNvPr id="10" name="Date Placeholder 3">
            <a:extLst>
              <a:ext uri="{FF2B5EF4-FFF2-40B4-BE49-F238E27FC236}">
                <a16:creationId xmlns:a16="http://schemas.microsoft.com/office/drawing/2014/main" id="{639030E9-7F3B-403F-96B2-7C2C627C30A0}"/>
              </a:ext>
            </a:extLst>
          </p:cNvPr>
          <p:cNvSpPr>
            <a:spLocks noGrp="1"/>
          </p:cNvSpPr>
          <p:nvPr>
            <p:ph type="dt" sz="half" idx="2"/>
          </p:nvPr>
        </p:nvSpPr>
        <p:spPr>
          <a:xfrm>
            <a:off x="442912" y="6152968"/>
            <a:ext cx="3457576" cy="502920"/>
          </a:xfrm>
          <a:prstGeom prst="rect">
            <a:avLst/>
          </a:prstGeom>
        </p:spPr>
        <p:txBody>
          <a:bodyPr wrap="square" lIns="0" tIns="0" rIns="0" bIns="0" anchor="ctr" anchorCtr="0">
            <a:normAutofit/>
          </a:bodyPr>
          <a:lstStyle>
            <a:lvl1pPr>
              <a:defRPr sz="900" cap="all" spc="200" baseline="0">
                <a:solidFill>
                  <a:schemeClr val="tx1">
                    <a:alpha val="55000"/>
                  </a:schemeClr>
                </a:solidFill>
              </a:defRPr>
            </a:lvl1pPr>
          </a:lstStyle>
          <a:p>
            <a:fld id="{85484EA3-D218-4046-8D4D-EB4BA0EF8BC1}" type="datetime2">
              <a:rPr lang="en-US" smtClean="0"/>
              <a:t>Wednesday, June 5, 2024</a:t>
            </a:fld>
            <a:endParaRPr lang="en-US" dirty="0"/>
          </a:p>
        </p:txBody>
      </p:sp>
    </p:spTree>
    <p:extLst>
      <p:ext uri="{BB962C8B-B14F-4D97-AF65-F5344CB8AC3E}">
        <p14:creationId xmlns:p14="http://schemas.microsoft.com/office/powerpoint/2010/main" val="1631340569"/>
      </p:ext>
    </p:extLst>
  </p:cSld>
  <p:clrMap bg1="dk1" tx1="lt1" bg2="dk2" tx2="lt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Lst>
  <p:hf hdr="0" ftr="0" dt="0"/>
  <p:txStyles>
    <p:titleStyle>
      <a:lvl1pPr algn="l" defTabSz="914400" rtl="0" eaLnBrk="1" latinLnBrk="0" hangingPunct="1">
        <a:lnSpc>
          <a:spcPct val="90000"/>
        </a:lnSpc>
        <a:spcBef>
          <a:spcPct val="0"/>
        </a:spcBef>
        <a:buNone/>
        <a:defRPr sz="3200" i="1" kern="1200">
          <a:solidFill>
            <a:schemeClr val="tx2"/>
          </a:solidFill>
          <a:latin typeface="+mj-lt"/>
          <a:ea typeface="+mj-ea"/>
          <a:cs typeface="+mj-cs"/>
        </a:defRPr>
      </a:lvl1pPr>
    </p:titleStyle>
    <p:bodyStyle>
      <a:lvl1pPr marL="450000" indent="-448056" algn="l" defTabSz="914400" rtl="0" eaLnBrk="1" latinLnBrk="0" hangingPunct="1">
        <a:lnSpc>
          <a:spcPct val="140000"/>
        </a:lnSpc>
        <a:spcBef>
          <a:spcPts val="1000"/>
        </a:spcBef>
        <a:buFont typeface="Calibri Light" panose="020F0302020204030204" pitchFamily="34" charset="0"/>
        <a:buChar char="→"/>
        <a:defRPr sz="1800" kern="1200">
          <a:solidFill>
            <a:schemeClr val="tx2">
              <a:alpha val="55000"/>
            </a:schemeClr>
          </a:solidFill>
          <a:latin typeface="+mn-lt"/>
          <a:ea typeface="+mn-ea"/>
          <a:cs typeface="+mn-cs"/>
        </a:defRPr>
      </a:lvl1pPr>
      <a:lvl2pPr marL="900000" indent="-448056" algn="l" defTabSz="914400" rtl="0" eaLnBrk="1" latinLnBrk="0" hangingPunct="1">
        <a:lnSpc>
          <a:spcPct val="140000"/>
        </a:lnSpc>
        <a:spcBef>
          <a:spcPts val="500"/>
        </a:spcBef>
        <a:buFont typeface="Calibri Light" panose="020F0302020204030204" pitchFamily="34" charset="0"/>
        <a:buChar char="→"/>
        <a:defRPr sz="1800" kern="1200">
          <a:solidFill>
            <a:schemeClr val="tx2">
              <a:alpha val="55000"/>
            </a:schemeClr>
          </a:solidFill>
          <a:latin typeface="+mn-lt"/>
          <a:ea typeface="+mn-ea"/>
          <a:cs typeface="+mn-cs"/>
        </a:defRPr>
      </a:lvl2pPr>
      <a:lvl3pPr marL="1350000" indent="-448056" algn="l" defTabSz="914400" rtl="0" eaLnBrk="1" latinLnBrk="0" hangingPunct="1">
        <a:lnSpc>
          <a:spcPct val="140000"/>
        </a:lnSpc>
        <a:spcBef>
          <a:spcPts val="500"/>
        </a:spcBef>
        <a:buFont typeface="Calibri Light" panose="020F0302020204030204" pitchFamily="34" charset="0"/>
        <a:buChar char="→"/>
        <a:defRPr sz="1800" kern="1200">
          <a:solidFill>
            <a:schemeClr val="tx2">
              <a:alpha val="55000"/>
            </a:schemeClr>
          </a:solidFill>
          <a:latin typeface="+mn-lt"/>
          <a:ea typeface="+mn-ea"/>
          <a:cs typeface="+mn-cs"/>
        </a:defRPr>
      </a:lvl3pPr>
      <a:lvl4pPr marL="1800000" indent="-448056" algn="l" defTabSz="914400" rtl="0" eaLnBrk="1" latinLnBrk="0" hangingPunct="1">
        <a:lnSpc>
          <a:spcPct val="140000"/>
        </a:lnSpc>
        <a:spcBef>
          <a:spcPts val="500"/>
        </a:spcBef>
        <a:buFont typeface="Calibri Light" panose="020F0302020204030204" pitchFamily="34" charset="0"/>
        <a:buChar char="→"/>
        <a:defRPr sz="1800" kern="1200">
          <a:solidFill>
            <a:schemeClr val="tx2">
              <a:alpha val="55000"/>
            </a:schemeClr>
          </a:solidFill>
          <a:latin typeface="+mn-lt"/>
          <a:ea typeface="+mn-ea"/>
          <a:cs typeface="+mn-cs"/>
        </a:defRPr>
      </a:lvl4pPr>
      <a:lvl5pPr marL="2250000" indent="-448056" algn="l" defTabSz="914400" rtl="0" eaLnBrk="1" latinLnBrk="0" hangingPunct="1">
        <a:lnSpc>
          <a:spcPct val="140000"/>
        </a:lnSpc>
        <a:spcBef>
          <a:spcPts val="500"/>
        </a:spcBef>
        <a:buFont typeface="Calibri Light" panose="020F0302020204030204" pitchFamily="34" charset="0"/>
        <a:buChar char="→"/>
        <a:defRPr sz="1800" kern="1200">
          <a:solidFill>
            <a:schemeClr val="tx2">
              <a:alpha val="5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neeru1207/AI_Sudoku" TargetMode="External"/><Relationship Id="rId7" Type="http://schemas.openxmlformats.org/officeDocument/2006/relationships/hyperlink" Target="https://stackoverflow.com/questions/16524096/how-to-calculate-the-point-of-intersection-between-two-lines" TargetMode="External"/><Relationship Id="rId2" Type="http://schemas.openxmlformats.org/officeDocument/2006/relationships/hyperlink" Target="https://users.utcluj.ro/~robert/ip/ip.html" TargetMode="External"/><Relationship Id="rId1" Type="http://schemas.openxmlformats.org/officeDocument/2006/relationships/slideLayout" Target="../slideLayouts/slideLayout2.xml"/><Relationship Id="rId6" Type="http://schemas.openxmlformats.org/officeDocument/2006/relationships/hyperlink" Target="https://www.geeksforgeeks.org/perspective-transformation-python-opencv/" TargetMode="External"/><Relationship Id="rId5" Type="http://schemas.openxmlformats.org/officeDocument/2006/relationships/hyperlink" Target="https://pypi.org/project/pytesseract/" TargetMode="External"/><Relationship Id="rId4" Type="http://schemas.openxmlformats.org/officeDocument/2006/relationships/hyperlink" Target="https://docs.opencv.org/3.4/d9/db0/tutorial_hough_lines.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2E5B6AE-5EFE-45F0-A2AE-ED771CA3D7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FC217F-8DE9-A414-1C90-DEA0CACBDDD9}"/>
              </a:ext>
            </a:extLst>
          </p:cNvPr>
          <p:cNvSpPr>
            <a:spLocks noGrp="1"/>
          </p:cNvSpPr>
          <p:nvPr>
            <p:ph type="ctrTitle"/>
          </p:nvPr>
        </p:nvSpPr>
        <p:spPr>
          <a:xfrm>
            <a:off x="335917" y="655200"/>
            <a:ext cx="5544183" cy="2107449"/>
          </a:xfrm>
        </p:spPr>
        <p:txBody>
          <a:bodyPr anchor="b">
            <a:normAutofit/>
          </a:bodyPr>
          <a:lstStyle/>
          <a:p>
            <a:pPr algn="ctr"/>
            <a:r>
              <a:rPr lang="en-US" sz="6600" dirty="0"/>
              <a:t>Sudoku Grid Reader</a:t>
            </a:r>
            <a:endParaRPr lang="en-GB" sz="6600" dirty="0"/>
          </a:p>
        </p:txBody>
      </p:sp>
      <p:sp>
        <p:nvSpPr>
          <p:cNvPr id="3" name="Subtitle 2">
            <a:extLst>
              <a:ext uri="{FF2B5EF4-FFF2-40B4-BE49-F238E27FC236}">
                <a16:creationId xmlns:a16="http://schemas.microsoft.com/office/drawing/2014/main" id="{2CB8C7D7-9C75-C0E0-26FC-E0173FDD4F26}"/>
              </a:ext>
            </a:extLst>
          </p:cNvPr>
          <p:cNvSpPr>
            <a:spLocks noGrp="1"/>
          </p:cNvSpPr>
          <p:nvPr>
            <p:ph type="subTitle" idx="1"/>
          </p:nvPr>
        </p:nvSpPr>
        <p:spPr>
          <a:xfrm>
            <a:off x="448055" y="3012971"/>
            <a:ext cx="5432045" cy="1441762"/>
          </a:xfrm>
        </p:spPr>
        <p:txBody>
          <a:bodyPr>
            <a:normAutofit/>
          </a:bodyPr>
          <a:lstStyle/>
          <a:p>
            <a:pPr algn="ctr"/>
            <a:r>
              <a:rPr lang="en-US" sz="3200" dirty="0"/>
              <a:t>IMAGE PROCESSING </a:t>
            </a:r>
          </a:p>
          <a:p>
            <a:pPr algn="ctr"/>
            <a:r>
              <a:rPr lang="en-US" sz="3200" dirty="0"/>
              <a:t>PROJECT</a:t>
            </a:r>
            <a:endParaRPr lang="en-GB" sz="3200" dirty="0"/>
          </a:p>
        </p:txBody>
      </p:sp>
      <p:cxnSp>
        <p:nvCxnSpPr>
          <p:cNvPr id="11" name="Straight Connector 10">
            <a:extLst>
              <a:ext uri="{FF2B5EF4-FFF2-40B4-BE49-F238E27FC236}">
                <a16:creationId xmlns:a16="http://schemas.microsoft.com/office/drawing/2014/main" id="{D255B435-D9F3-4A31-B89E-36741390DB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0000" y="450000"/>
            <a:ext cx="54324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pic>
        <p:nvPicPr>
          <p:cNvPr id="4" name="Picture 3" descr="Triangular abstract background">
            <a:extLst>
              <a:ext uri="{FF2B5EF4-FFF2-40B4-BE49-F238E27FC236}">
                <a16:creationId xmlns:a16="http://schemas.microsoft.com/office/drawing/2014/main" id="{1F86BD8C-4846-D389-6D71-DB0E40760682}"/>
              </a:ext>
            </a:extLst>
          </p:cNvPr>
          <p:cNvPicPr>
            <a:picLocks noChangeAspect="1"/>
          </p:cNvPicPr>
          <p:nvPr/>
        </p:nvPicPr>
        <p:blipFill rotWithShape="1">
          <a:blip r:embed="rId2"/>
          <a:srcRect l="18003" r="24764" b="-1"/>
          <a:stretch/>
        </p:blipFill>
        <p:spPr>
          <a:xfrm>
            <a:off x="6311900" y="10"/>
            <a:ext cx="5880100" cy="6857990"/>
          </a:xfrm>
          <a:prstGeom prst="rect">
            <a:avLst/>
          </a:prstGeom>
        </p:spPr>
      </p:pic>
      <p:sp>
        <p:nvSpPr>
          <p:cNvPr id="5" name="Title 1">
            <a:extLst>
              <a:ext uri="{FF2B5EF4-FFF2-40B4-BE49-F238E27FC236}">
                <a16:creationId xmlns:a16="http://schemas.microsoft.com/office/drawing/2014/main" id="{EF0486C7-2747-920B-99DE-2225E2C5FA44}"/>
              </a:ext>
            </a:extLst>
          </p:cNvPr>
          <p:cNvSpPr txBox="1">
            <a:spLocks/>
          </p:cNvSpPr>
          <p:nvPr/>
        </p:nvSpPr>
        <p:spPr>
          <a:xfrm>
            <a:off x="439928" y="4006800"/>
            <a:ext cx="5432045" cy="1969200"/>
          </a:xfrm>
          <a:prstGeom prst="rect">
            <a:avLst/>
          </a:prstGeom>
        </p:spPr>
        <p:txBody>
          <a:bodyPr vert="horz" lIns="0" tIns="0" rIns="0" bIns="0" rtlCol="0" anchor="b">
            <a:normAutofit/>
          </a:bodyPr>
          <a:lstStyle>
            <a:lvl1pPr algn="l" defTabSz="914400" rtl="0" eaLnBrk="1" latinLnBrk="0" hangingPunct="1">
              <a:lnSpc>
                <a:spcPct val="90000"/>
              </a:lnSpc>
              <a:spcBef>
                <a:spcPct val="0"/>
              </a:spcBef>
              <a:buNone/>
              <a:defRPr sz="6400" i="1" kern="1200">
                <a:solidFill>
                  <a:schemeClr val="tx2"/>
                </a:solidFill>
                <a:latin typeface="+mj-lt"/>
                <a:ea typeface="+mj-ea"/>
                <a:cs typeface="+mj-cs"/>
              </a:defRPr>
            </a:lvl1pPr>
          </a:lstStyle>
          <a:p>
            <a:pPr algn="ctr"/>
            <a:r>
              <a:rPr lang="en-US" sz="3200" dirty="0"/>
              <a:t>Doia Bogdan-Mihai</a:t>
            </a:r>
          </a:p>
          <a:p>
            <a:pPr algn="ctr"/>
            <a:r>
              <a:rPr lang="en-US" sz="3200" dirty="0"/>
              <a:t>Group 30431</a:t>
            </a:r>
            <a:endParaRPr lang="en-GB" sz="3200" dirty="0"/>
          </a:p>
        </p:txBody>
      </p:sp>
    </p:spTree>
    <p:extLst>
      <p:ext uri="{BB962C8B-B14F-4D97-AF65-F5344CB8AC3E}">
        <p14:creationId xmlns:p14="http://schemas.microsoft.com/office/powerpoint/2010/main" val="18356527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C4AC91-30B8-4B0B-A187-C39F191319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5763E5-C74E-B57F-6E21-108B6BDF13A2}"/>
              </a:ext>
            </a:extLst>
          </p:cNvPr>
          <p:cNvSpPr>
            <a:spLocks noGrp="1"/>
          </p:cNvSpPr>
          <p:nvPr>
            <p:ph type="title"/>
          </p:nvPr>
        </p:nvSpPr>
        <p:spPr>
          <a:xfrm>
            <a:off x="440616" y="464630"/>
            <a:ext cx="11301984" cy="860400"/>
          </a:xfrm>
        </p:spPr>
        <p:txBody>
          <a:bodyPr anchor="b">
            <a:normAutofit/>
          </a:bodyPr>
          <a:lstStyle/>
          <a:p>
            <a:pPr algn="ctr"/>
            <a:r>
              <a:rPr lang="en-US" sz="4400" b="1" dirty="0"/>
              <a:t>User Manual</a:t>
            </a:r>
            <a:endParaRPr lang="en-GB" sz="4400" b="1" dirty="0"/>
          </a:p>
        </p:txBody>
      </p:sp>
      <p:cxnSp>
        <p:nvCxnSpPr>
          <p:cNvPr id="11" name="Straight Connector 10">
            <a:extLst>
              <a:ext uri="{FF2B5EF4-FFF2-40B4-BE49-F238E27FC236}">
                <a16:creationId xmlns:a16="http://schemas.microsoft.com/office/drawing/2014/main" id="{493FE3F6-2B23-4E4E-AA49-C212646DC78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49400" y="16092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016AD302-C74E-4D8B-2C7C-A7E76F08FC55}"/>
              </a:ext>
            </a:extLst>
          </p:cNvPr>
          <p:cNvGraphicFramePr>
            <a:graphicFrameLocks noGrp="1"/>
          </p:cNvGraphicFramePr>
          <p:nvPr>
            <p:ph idx="1"/>
            <p:extLst>
              <p:ext uri="{D42A27DB-BD31-4B8C-83A1-F6EECF244321}">
                <p14:modId xmlns:p14="http://schemas.microsoft.com/office/powerpoint/2010/main" val="1076156874"/>
              </p:ext>
            </p:extLst>
          </p:nvPr>
        </p:nvGraphicFramePr>
        <p:xfrm>
          <a:off x="0" y="1439694"/>
          <a:ext cx="12192000" cy="48013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E4525BF6-B136-4C18-28E3-A504A53204F1}"/>
              </a:ext>
            </a:extLst>
          </p:cNvPr>
          <p:cNvSpPr>
            <a:spLocks noGrp="1"/>
          </p:cNvSpPr>
          <p:nvPr>
            <p:ph type="sldNum" sz="quarter" idx="4"/>
          </p:nvPr>
        </p:nvSpPr>
        <p:spPr/>
        <p:txBody>
          <a:bodyPr/>
          <a:lstStyle/>
          <a:p>
            <a:fld id="{0D309695-DEC3-40DA-9DF5-330280C9D0E8}" type="slidenum">
              <a:rPr lang="en-US" smtClean="0"/>
              <a:pPr/>
              <a:t>10</a:t>
            </a:fld>
            <a:endParaRPr lang="en-US" dirty="0"/>
          </a:p>
        </p:txBody>
      </p:sp>
    </p:spTree>
    <p:extLst>
      <p:ext uri="{BB962C8B-B14F-4D97-AF65-F5344CB8AC3E}">
        <p14:creationId xmlns:p14="http://schemas.microsoft.com/office/powerpoint/2010/main" val="41576169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FC4AC91-30B8-4B0B-A187-C39F191319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A4C28E-4241-B899-2EB8-FCAA2E8E860C}"/>
              </a:ext>
            </a:extLst>
          </p:cNvPr>
          <p:cNvSpPr>
            <a:spLocks noGrp="1"/>
          </p:cNvSpPr>
          <p:nvPr>
            <p:ph type="title"/>
          </p:nvPr>
        </p:nvSpPr>
        <p:spPr>
          <a:xfrm>
            <a:off x="448056" y="389970"/>
            <a:ext cx="11301984" cy="860400"/>
          </a:xfrm>
        </p:spPr>
        <p:txBody>
          <a:bodyPr anchor="b">
            <a:normAutofit/>
          </a:bodyPr>
          <a:lstStyle/>
          <a:p>
            <a:r>
              <a:rPr lang="en-US" sz="4400" b="1" dirty="0"/>
              <a:t>Results</a:t>
            </a:r>
            <a:endParaRPr lang="en-GB" sz="4400" b="1" dirty="0"/>
          </a:p>
        </p:txBody>
      </p:sp>
      <p:cxnSp>
        <p:nvCxnSpPr>
          <p:cNvPr id="17" name="Straight Connector 16">
            <a:extLst>
              <a:ext uri="{FF2B5EF4-FFF2-40B4-BE49-F238E27FC236}">
                <a16:creationId xmlns:a16="http://schemas.microsoft.com/office/drawing/2014/main" id="{493FE3F6-2B23-4E4E-AA49-C212646DC78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49400" y="16092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pic>
        <p:nvPicPr>
          <p:cNvPr id="5" name="Content Placeholder 4" descr="A screenshot of a computer screen&#10;&#10;Description automatically generated">
            <a:extLst>
              <a:ext uri="{FF2B5EF4-FFF2-40B4-BE49-F238E27FC236}">
                <a16:creationId xmlns:a16="http://schemas.microsoft.com/office/drawing/2014/main" id="{D639FA53-59EE-586C-D40A-E2FB16152C32}"/>
              </a:ext>
            </a:extLst>
          </p:cNvPr>
          <p:cNvPicPr>
            <a:picLocks noChangeAspect="1"/>
          </p:cNvPicPr>
          <p:nvPr/>
        </p:nvPicPr>
        <p:blipFill>
          <a:blip r:embed="rId2"/>
          <a:stretch>
            <a:fillRect/>
          </a:stretch>
        </p:blipFill>
        <p:spPr>
          <a:xfrm>
            <a:off x="7094681" y="2791238"/>
            <a:ext cx="2679592" cy="2710392"/>
          </a:xfrm>
          <a:prstGeom prst="rect">
            <a:avLst/>
          </a:prstGeom>
        </p:spPr>
      </p:pic>
      <p:pic>
        <p:nvPicPr>
          <p:cNvPr id="7" name="Picture 6" descr="A square puzzle with numbers on it&#10;&#10;Description automatically generated">
            <a:extLst>
              <a:ext uri="{FF2B5EF4-FFF2-40B4-BE49-F238E27FC236}">
                <a16:creationId xmlns:a16="http://schemas.microsoft.com/office/drawing/2014/main" id="{D16313BB-2F84-CB4C-DE9C-BC6ACF9E07F1}"/>
              </a:ext>
            </a:extLst>
          </p:cNvPr>
          <p:cNvPicPr>
            <a:picLocks noChangeAspect="1"/>
          </p:cNvPicPr>
          <p:nvPr/>
        </p:nvPicPr>
        <p:blipFill>
          <a:blip r:embed="rId3"/>
          <a:stretch>
            <a:fillRect/>
          </a:stretch>
        </p:blipFill>
        <p:spPr>
          <a:xfrm>
            <a:off x="1698826" y="2821342"/>
            <a:ext cx="3398495" cy="3177726"/>
          </a:xfrm>
          <a:prstGeom prst="rect">
            <a:avLst/>
          </a:prstGeom>
        </p:spPr>
      </p:pic>
      <p:sp>
        <p:nvSpPr>
          <p:cNvPr id="8" name="TextBox 7">
            <a:extLst>
              <a:ext uri="{FF2B5EF4-FFF2-40B4-BE49-F238E27FC236}">
                <a16:creationId xmlns:a16="http://schemas.microsoft.com/office/drawing/2014/main" id="{EC3D6043-6DA0-45BC-8727-CC7F651045A7}"/>
              </a:ext>
            </a:extLst>
          </p:cNvPr>
          <p:cNvSpPr txBox="1"/>
          <p:nvPr/>
        </p:nvSpPr>
        <p:spPr>
          <a:xfrm>
            <a:off x="1612332" y="2118475"/>
            <a:ext cx="4321539" cy="461665"/>
          </a:xfrm>
          <a:prstGeom prst="rect">
            <a:avLst/>
          </a:prstGeom>
          <a:noFill/>
        </p:spPr>
        <p:txBody>
          <a:bodyPr wrap="square" rtlCol="0">
            <a:spAutoFit/>
          </a:bodyPr>
          <a:lstStyle/>
          <a:p>
            <a:pPr defTabSz="320040">
              <a:spcAft>
                <a:spcPts val="600"/>
              </a:spcAft>
            </a:pPr>
            <a:r>
              <a:rPr lang="en-US" sz="2400" kern="1200" dirty="0">
                <a:solidFill>
                  <a:schemeClr val="tx2">
                    <a:alpha val="55000"/>
                  </a:schemeClr>
                </a:solidFill>
                <a:latin typeface="+mn-lt"/>
                <a:ea typeface="+mn-ea"/>
                <a:cs typeface="+mn-cs"/>
              </a:rPr>
              <a:t>Input photo of a Sudoku grid</a:t>
            </a:r>
            <a:endParaRPr lang="en-GB" sz="3200" dirty="0"/>
          </a:p>
        </p:txBody>
      </p:sp>
      <p:sp>
        <p:nvSpPr>
          <p:cNvPr id="10" name="TextBox 9">
            <a:extLst>
              <a:ext uri="{FF2B5EF4-FFF2-40B4-BE49-F238E27FC236}">
                <a16:creationId xmlns:a16="http://schemas.microsoft.com/office/drawing/2014/main" id="{63C6B0DD-CEFD-975C-1F74-875DB56A8904}"/>
              </a:ext>
            </a:extLst>
          </p:cNvPr>
          <p:cNvSpPr txBox="1"/>
          <p:nvPr/>
        </p:nvSpPr>
        <p:spPr>
          <a:xfrm>
            <a:off x="6405044" y="2118475"/>
            <a:ext cx="4058865" cy="461665"/>
          </a:xfrm>
          <a:prstGeom prst="rect">
            <a:avLst/>
          </a:prstGeom>
          <a:noFill/>
        </p:spPr>
        <p:txBody>
          <a:bodyPr wrap="square" rtlCol="0">
            <a:spAutoFit/>
          </a:bodyPr>
          <a:lstStyle/>
          <a:p>
            <a:pPr defTabSz="320040">
              <a:spcAft>
                <a:spcPts val="600"/>
              </a:spcAft>
            </a:pPr>
            <a:r>
              <a:rPr lang="en-US" sz="2400" kern="1200" dirty="0">
                <a:solidFill>
                  <a:schemeClr val="tx2">
                    <a:alpha val="55000"/>
                  </a:schemeClr>
                </a:solidFill>
                <a:latin typeface="+mn-lt"/>
                <a:ea typeface="+mn-ea"/>
                <a:cs typeface="+mn-cs"/>
              </a:rPr>
              <a:t>Output of the detected digits</a:t>
            </a:r>
            <a:endParaRPr lang="en-GB" sz="3200" dirty="0"/>
          </a:p>
        </p:txBody>
      </p:sp>
      <p:sp>
        <p:nvSpPr>
          <p:cNvPr id="12" name="Slide Number Placeholder 11">
            <a:extLst>
              <a:ext uri="{FF2B5EF4-FFF2-40B4-BE49-F238E27FC236}">
                <a16:creationId xmlns:a16="http://schemas.microsoft.com/office/drawing/2014/main" id="{8BE892D1-BDFD-627E-4368-A91C72DDD8BB}"/>
              </a:ext>
            </a:extLst>
          </p:cNvPr>
          <p:cNvSpPr>
            <a:spLocks noGrp="1"/>
          </p:cNvSpPr>
          <p:nvPr>
            <p:ph type="sldNum" sz="quarter" idx="4"/>
          </p:nvPr>
        </p:nvSpPr>
        <p:spPr/>
        <p:txBody>
          <a:bodyPr/>
          <a:lstStyle/>
          <a:p>
            <a:fld id="{0D309695-DEC3-40DA-9DF5-330280C9D0E8}" type="slidenum">
              <a:rPr lang="en-US" smtClean="0"/>
              <a:pPr/>
              <a:t>11</a:t>
            </a:fld>
            <a:endParaRPr lang="en-US" dirty="0"/>
          </a:p>
        </p:txBody>
      </p:sp>
    </p:spTree>
    <p:extLst>
      <p:ext uri="{BB962C8B-B14F-4D97-AF65-F5344CB8AC3E}">
        <p14:creationId xmlns:p14="http://schemas.microsoft.com/office/powerpoint/2010/main" val="8287670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99198-A33C-6D54-9ABE-031BB6381284}"/>
              </a:ext>
            </a:extLst>
          </p:cNvPr>
          <p:cNvSpPr>
            <a:spLocks noGrp="1"/>
          </p:cNvSpPr>
          <p:nvPr>
            <p:ph type="title"/>
          </p:nvPr>
        </p:nvSpPr>
        <p:spPr>
          <a:xfrm>
            <a:off x="439272" y="594000"/>
            <a:ext cx="11301984" cy="1141200"/>
          </a:xfrm>
        </p:spPr>
        <p:txBody>
          <a:bodyPr>
            <a:normAutofit/>
          </a:bodyPr>
          <a:lstStyle/>
          <a:p>
            <a:pPr algn="ctr"/>
            <a:r>
              <a:rPr lang="en-US" sz="4000" b="1" u="sng" dirty="0"/>
              <a:t>Conclusions</a:t>
            </a:r>
            <a:endParaRPr lang="en-GB" sz="4000" b="1" u="sng" dirty="0"/>
          </a:p>
        </p:txBody>
      </p:sp>
      <p:graphicFrame>
        <p:nvGraphicFramePr>
          <p:cNvPr id="5" name="Content Placeholder 2">
            <a:extLst>
              <a:ext uri="{FF2B5EF4-FFF2-40B4-BE49-F238E27FC236}">
                <a16:creationId xmlns:a16="http://schemas.microsoft.com/office/drawing/2014/main" id="{F9CD0352-EC49-053F-A710-6BEB5BC7C343}"/>
              </a:ext>
            </a:extLst>
          </p:cNvPr>
          <p:cNvGraphicFramePr>
            <a:graphicFrameLocks noGrp="1"/>
          </p:cNvGraphicFramePr>
          <p:nvPr>
            <p:ph idx="1"/>
            <p:extLst>
              <p:ext uri="{D42A27DB-BD31-4B8C-83A1-F6EECF244321}">
                <p14:modId xmlns:p14="http://schemas.microsoft.com/office/powerpoint/2010/main" val="624964081"/>
              </p:ext>
            </p:extLst>
          </p:nvPr>
        </p:nvGraphicFramePr>
        <p:xfrm>
          <a:off x="448056" y="1735200"/>
          <a:ext cx="11293200" cy="37830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3A706531-B287-5F35-FE79-F3B67C861397}"/>
              </a:ext>
            </a:extLst>
          </p:cNvPr>
          <p:cNvSpPr>
            <a:spLocks noGrp="1"/>
          </p:cNvSpPr>
          <p:nvPr>
            <p:ph type="sldNum" sz="quarter" idx="4"/>
          </p:nvPr>
        </p:nvSpPr>
        <p:spPr/>
        <p:txBody>
          <a:bodyPr/>
          <a:lstStyle/>
          <a:p>
            <a:fld id="{0D309695-DEC3-40DA-9DF5-330280C9D0E8}" type="slidenum">
              <a:rPr lang="en-US" smtClean="0"/>
              <a:pPr/>
              <a:t>12</a:t>
            </a:fld>
            <a:endParaRPr lang="en-US" dirty="0"/>
          </a:p>
        </p:txBody>
      </p:sp>
    </p:spTree>
    <p:extLst>
      <p:ext uri="{BB962C8B-B14F-4D97-AF65-F5344CB8AC3E}">
        <p14:creationId xmlns:p14="http://schemas.microsoft.com/office/powerpoint/2010/main" val="11487202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71D199B-5E15-43A6-BA31-F5CDFDB3A9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0795" cap="flat" cmpd="sng" algn="ctr">
            <a:noFill/>
            <a:prstDash val="solid"/>
          </a:ln>
          <a:effectLst/>
          <a:extLst>
            <a:ext uri="{91240B29-F687-4F45-9708-019B960494DF}">
              <a14:hiddenLine xmlns:a14="http://schemas.microsoft.com/office/drawing/2010/main" w="10795"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26F6509-ADD7-0746-0D2B-B2BC16BE7108}"/>
              </a:ext>
            </a:extLst>
          </p:cNvPr>
          <p:cNvSpPr>
            <a:spLocks noGrp="1"/>
          </p:cNvSpPr>
          <p:nvPr>
            <p:ph type="title"/>
          </p:nvPr>
        </p:nvSpPr>
        <p:spPr>
          <a:xfrm>
            <a:off x="448056" y="393192"/>
            <a:ext cx="11301984" cy="859536"/>
          </a:xfrm>
        </p:spPr>
        <p:txBody>
          <a:bodyPr anchor="b">
            <a:normAutofit/>
          </a:bodyPr>
          <a:lstStyle/>
          <a:p>
            <a:r>
              <a:rPr lang="en-US" b="1" u="sng" dirty="0"/>
              <a:t>Bibliography</a:t>
            </a:r>
            <a:endParaRPr lang="en-GB" b="1" u="sng" dirty="0"/>
          </a:p>
        </p:txBody>
      </p:sp>
      <p:cxnSp>
        <p:nvCxnSpPr>
          <p:cNvPr id="11" name="Straight Connector 10">
            <a:extLst>
              <a:ext uri="{FF2B5EF4-FFF2-40B4-BE49-F238E27FC236}">
                <a16:creationId xmlns:a16="http://schemas.microsoft.com/office/drawing/2014/main" id="{6C52BBAB-664F-48C3-A5C1-4CE9D3555DD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49400" y="16092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8" name="Content Placeholder 2">
            <a:extLst>
              <a:ext uri="{FF2B5EF4-FFF2-40B4-BE49-F238E27FC236}">
                <a16:creationId xmlns:a16="http://schemas.microsoft.com/office/drawing/2014/main" id="{44B49E9F-37D9-BDA7-0E82-162DB9DC6F03}"/>
              </a:ext>
            </a:extLst>
          </p:cNvPr>
          <p:cNvSpPr>
            <a:spLocks noGrp="1"/>
          </p:cNvSpPr>
          <p:nvPr>
            <p:ph idx="1"/>
          </p:nvPr>
        </p:nvSpPr>
        <p:spPr>
          <a:xfrm>
            <a:off x="448056" y="1947672"/>
            <a:ext cx="7379208" cy="4005072"/>
          </a:xfrm>
        </p:spPr>
        <p:txBody>
          <a:bodyPr>
            <a:normAutofit/>
          </a:bodyPr>
          <a:lstStyle/>
          <a:p>
            <a:r>
              <a:rPr lang="en-GB">
                <a:hlinkClick r:id="rId2"/>
              </a:rPr>
              <a:t>https://users.utcluj.ro/~robert/ip/ip.html</a:t>
            </a:r>
            <a:endParaRPr lang="en-GB"/>
          </a:p>
          <a:p>
            <a:r>
              <a:rPr lang="en-GB">
                <a:hlinkClick r:id="rId3"/>
              </a:rPr>
              <a:t>https://github.com/neeru1207/AI_Sudoku</a:t>
            </a:r>
            <a:endParaRPr lang="en-GB"/>
          </a:p>
          <a:p>
            <a:r>
              <a:rPr lang="en-GB">
                <a:hlinkClick r:id="rId4"/>
              </a:rPr>
              <a:t>https://docs.opencv.org/3.4/d9/db0/tutorial_hough_lines.html</a:t>
            </a:r>
            <a:endParaRPr lang="en-GB"/>
          </a:p>
          <a:p>
            <a:r>
              <a:rPr lang="en-GB">
                <a:hlinkClick r:id="rId5"/>
              </a:rPr>
              <a:t>https://pypi.org/project/pytesseract/</a:t>
            </a:r>
            <a:endParaRPr lang="en-GB"/>
          </a:p>
          <a:p>
            <a:r>
              <a:rPr lang="en-GB">
                <a:hlinkClick r:id="rId6"/>
              </a:rPr>
              <a:t>https://www.geeksforgeeks.org/perspective-transformation-python-opencv/</a:t>
            </a:r>
            <a:endParaRPr lang="en-GB"/>
          </a:p>
          <a:p>
            <a:r>
              <a:rPr lang="en-GB">
                <a:hlinkClick r:id="rId7"/>
              </a:rPr>
              <a:t>https://stackoverflow.com/questions/16524096/how-to-calculate-the-point-of-intersection-between-two-lines</a:t>
            </a:r>
            <a:endParaRPr lang="en-GB"/>
          </a:p>
          <a:p>
            <a:endParaRPr lang="en-GB"/>
          </a:p>
        </p:txBody>
      </p:sp>
      <p:sp>
        <p:nvSpPr>
          <p:cNvPr id="4" name="Slide Number Placeholder 3">
            <a:extLst>
              <a:ext uri="{FF2B5EF4-FFF2-40B4-BE49-F238E27FC236}">
                <a16:creationId xmlns:a16="http://schemas.microsoft.com/office/drawing/2014/main" id="{E1B392E4-1FCB-0EA0-F5EF-4F03DB23D166}"/>
              </a:ext>
            </a:extLst>
          </p:cNvPr>
          <p:cNvSpPr>
            <a:spLocks noGrp="1"/>
          </p:cNvSpPr>
          <p:nvPr>
            <p:ph type="sldNum" sz="quarter" idx="4"/>
          </p:nvPr>
        </p:nvSpPr>
        <p:spPr>
          <a:xfrm>
            <a:off x="10238232" y="6153912"/>
            <a:ext cx="1510856" cy="502920"/>
          </a:xfrm>
        </p:spPr>
        <p:txBody>
          <a:bodyPr>
            <a:normAutofit/>
          </a:bodyPr>
          <a:lstStyle/>
          <a:p>
            <a:pPr>
              <a:spcAft>
                <a:spcPts val="600"/>
              </a:spcAft>
            </a:pPr>
            <a:fld id="{0D309695-DEC3-40DA-9DF5-330280C9D0E8}" type="slidenum">
              <a:rPr lang="en-US" smtClean="0"/>
              <a:pPr>
                <a:spcAft>
                  <a:spcPts val="600"/>
                </a:spcAft>
              </a:pPr>
              <a:t>13</a:t>
            </a:fld>
            <a:endParaRPr lang="en-US"/>
          </a:p>
        </p:txBody>
      </p:sp>
    </p:spTree>
    <p:extLst>
      <p:ext uri="{BB962C8B-B14F-4D97-AF65-F5344CB8AC3E}">
        <p14:creationId xmlns:p14="http://schemas.microsoft.com/office/powerpoint/2010/main" val="10943682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C66CC717-08C5-4F3E-B8AA-BA93C875598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49400" y="41220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10" name="Rectangle 9">
            <a:extLst>
              <a:ext uri="{FF2B5EF4-FFF2-40B4-BE49-F238E27FC236}">
                <a16:creationId xmlns:a16="http://schemas.microsoft.com/office/drawing/2014/main" id="{F2E5B6AE-5EFE-45F0-A2AE-ED771CA3D7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D255B435-D9F3-4A31-B89E-36741390DB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0000" y="4500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4" name="Title 1">
            <a:extLst>
              <a:ext uri="{FF2B5EF4-FFF2-40B4-BE49-F238E27FC236}">
                <a16:creationId xmlns:a16="http://schemas.microsoft.com/office/drawing/2014/main" id="{4E99F3F5-F786-72E2-8303-30A27FC2DB06}"/>
              </a:ext>
            </a:extLst>
          </p:cNvPr>
          <p:cNvSpPr>
            <a:spLocks noGrp="1"/>
          </p:cNvSpPr>
          <p:nvPr>
            <p:ph type="title"/>
          </p:nvPr>
        </p:nvSpPr>
        <p:spPr>
          <a:xfrm>
            <a:off x="1034468" y="963720"/>
            <a:ext cx="10890929" cy="1097280"/>
          </a:xfrm>
        </p:spPr>
        <p:txBody>
          <a:bodyPr>
            <a:normAutofit/>
          </a:bodyPr>
          <a:lstStyle/>
          <a:p>
            <a:pPr>
              <a:lnSpc>
                <a:spcPct val="100000"/>
              </a:lnSpc>
            </a:pPr>
            <a:r>
              <a:rPr lang="en-US" sz="4000" b="1" u="sng" dirty="0">
                <a:solidFill>
                  <a:schemeClr val="tx1"/>
                </a:solidFill>
              </a:rPr>
              <a:t>Project Description</a:t>
            </a:r>
            <a:endParaRPr lang="ro-RO" sz="4000" b="1" u="sng" dirty="0">
              <a:solidFill>
                <a:schemeClr val="tx1"/>
              </a:solidFill>
            </a:endParaRPr>
          </a:p>
        </p:txBody>
      </p:sp>
      <p:sp>
        <p:nvSpPr>
          <p:cNvPr id="5" name="TextBox 4">
            <a:extLst>
              <a:ext uri="{FF2B5EF4-FFF2-40B4-BE49-F238E27FC236}">
                <a16:creationId xmlns:a16="http://schemas.microsoft.com/office/drawing/2014/main" id="{6EC08623-8C54-F2FF-290B-DCAD0287931F}"/>
              </a:ext>
            </a:extLst>
          </p:cNvPr>
          <p:cNvSpPr txBox="1"/>
          <p:nvPr/>
        </p:nvSpPr>
        <p:spPr>
          <a:xfrm>
            <a:off x="1034468" y="2131357"/>
            <a:ext cx="10123057" cy="1323439"/>
          </a:xfrm>
          <a:prstGeom prst="rect">
            <a:avLst/>
          </a:prstGeom>
          <a:noFill/>
        </p:spPr>
        <p:txBody>
          <a:bodyPr wrap="square" rtlCol="0">
            <a:spAutoFit/>
          </a:bodyPr>
          <a:lstStyle/>
          <a:p>
            <a:pPr algn="just"/>
            <a:r>
              <a:rPr lang="en-US" sz="2000" dirty="0"/>
              <a:t>The aim of the project is to process the image of an incomplete Sudoku grid using OpenCV library in C++. </a:t>
            </a:r>
          </a:p>
          <a:p>
            <a:pPr marL="285750" indent="-285750" algn="just">
              <a:buFont typeface="Arial" panose="020B0604020202020204" pitchFamily="34" charset="0"/>
              <a:buChar char="•"/>
            </a:pPr>
            <a:r>
              <a:rPr lang="en-US" sz="2000" i="1" dirty="0"/>
              <a:t>Input</a:t>
            </a:r>
            <a:r>
              <a:rPr lang="en-US" sz="2000" dirty="0"/>
              <a:t>: 9x9 Sudoku grid image</a:t>
            </a:r>
          </a:p>
          <a:p>
            <a:pPr marL="285750" indent="-285750" algn="just">
              <a:buFont typeface="Arial" panose="020B0604020202020204" pitchFamily="34" charset="0"/>
              <a:buChar char="•"/>
            </a:pPr>
            <a:r>
              <a:rPr lang="en-US" sz="2000" i="1" dirty="0"/>
              <a:t>Output</a:t>
            </a:r>
            <a:r>
              <a:rPr lang="en-US" sz="2000" dirty="0"/>
              <a:t>: The Sudoku grid represented on the computer</a:t>
            </a:r>
            <a:endParaRPr lang="ro-RO" sz="2000" dirty="0"/>
          </a:p>
        </p:txBody>
      </p:sp>
      <p:sp>
        <p:nvSpPr>
          <p:cNvPr id="6" name="Title 1">
            <a:extLst>
              <a:ext uri="{FF2B5EF4-FFF2-40B4-BE49-F238E27FC236}">
                <a16:creationId xmlns:a16="http://schemas.microsoft.com/office/drawing/2014/main" id="{4F9F40C0-7C02-9E0E-CB79-9D3CD931AFE0}"/>
              </a:ext>
            </a:extLst>
          </p:cNvPr>
          <p:cNvSpPr txBox="1">
            <a:spLocks/>
          </p:cNvSpPr>
          <p:nvPr/>
        </p:nvSpPr>
        <p:spPr>
          <a:xfrm>
            <a:off x="1034468" y="3821369"/>
            <a:ext cx="10890929" cy="1097280"/>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4000" b="1" kern="1200">
                <a:solidFill>
                  <a:schemeClr val="tx1"/>
                </a:solidFill>
                <a:latin typeface="+mj-lt"/>
                <a:ea typeface="+mj-ea"/>
                <a:cs typeface="+mj-cs"/>
              </a:defRPr>
            </a:lvl1pPr>
          </a:lstStyle>
          <a:p>
            <a:r>
              <a:rPr lang="en-US" i="1" u="sng" dirty="0"/>
              <a:t>Objectives</a:t>
            </a:r>
            <a:endParaRPr lang="ro-RO" i="1" u="sng" dirty="0"/>
          </a:p>
        </p:txBody>
      </p:sp>
      <p:sp>
        <p:nvSpPr>
          <p:cNvPr id="7" name="TextBox 6">
            <a:extLst>
              <a:ext uri="{FF2B5EF4-FFF2-40B4-BE49-F238E27FC236}">
                <a16:creationId xmlns:a16="http://schemas.microsoft.com/office/drawing/2014/main" id="{BA507033-4E88-BF98-9F2B-56E17B60DADD}"/>
              </a:ext>
            </a:extLst>
          </p:cNvPr>
          <p:cNvSpPr txBox="1"/>
          <p:nvPr/>
        </p:nvSpPr>
        <p:spPr>
          <a:xfrm>
            <a:off x="1034468" y="4982169"/>
            <a:ext cx="9389097" cy="1015663"/>
          </a:xfrm>
          <a:prstGeom prst="rect">
            <a:avLst/>
          </a:prstGeom>
          <a:noFill/>
        </p:spPr>
        <p:txBody>
          <a:bodyPr wrap="square" rtlCol="0">
            <a:spAutoFit/>
          </a:bodyPr>
          <a:lstStyle/>
          <a:p>
            <a:pPr marL="285750" indent="-285750" algn="just">
              <a:buFont typeface="Arial" panose="020B0604020202020204" pitchFamily="34" charset="0"/>
              <a:buChar char="•"/>
            </a:pPr>
            <a:r>
              <a:rPr lang="en-US" sz="2000" dirty="0"/>
              <a:t>Detect the lines that form the game</a:t>
            </a:r>
          </a:p>
          <a:p>
            <a:pPr marL="285750" indent="-285750" algn="just">
              <a:buFont typeface="Arial" panose="020B0604020202020204" pitchFamily="34" charset="0"/>
              <a:buChar char="•"/>
            </a:pPr>
            <a:r>
              <a:rPr lang="en-US" sz="2000" dirty="0"/>
              <a:t>Bring the grid into the correct position</a:t>
            </a:r>
          </a:p>
          <a:p>
            <a:pPr marL="285750" indent="-285750" algn="just">
              <a:buFont typeface="Arial" panose="020B0604020202020204" pitchFamily="34" charset="0"/>
              <a:buChar char="•"/>
            </a:pPr>
            <a:r>
              <a:rPr lang="en-US" sz="2000" dirty="0"/>
              <a:t>Divide the resulting image and detect the digits</a:t>
            </a:r>
            <a:endParaRPr lang="ro-RO" sz="2000" dirty="0"/>
          </a:p>
        </p:txBody>
      </p:sp>
      <p:sp>
        <p:nvSpPr>
          <p:cNvPr id="15" name="Slide Number Placeholder 14">
            <a:extLst>
              <a:ext uri="{FF2B5EF4-FFF2-40B4-BE49-F238E27FC236}">
                <a16:creationId xmlns:a16="http://schemas.microsoft.com/office/drawing/2014/main" id="{93505C04-77AF-31DF-7C89-16E7667FD61E}"/>
              </a:ext>
            </a:extLst>
          </p:cNvPr>
          <p:cNvSpPr>
            <a:spLocks noGrp="1"/>
          </p:cNvSpPr>
          <p:nvPr>
            <p:ph type="sldNum" sz="quarter" idx="4"/>
          </p:nvPr>
        </p:nvSpPr>
        <p:spPr/>
        <p:txBody>
          <a:bodyPr/>
          <a:lstStyle/>
          <a:p>
            <a:fld id="{0D309695-DEC3-40DA-9DF5-330280C9D0E8}" type="slidenum">
              <a:rPr lang="en-US" smtClean="0"/>
              <a:pPr/>
              <a:t>2</a:t>
            </a:fld>
            <a:endParaRPr lang="en-US" dirty="0"/>
          </a:p>
        </p:txBody>
      </p:sp>
    </p:spTree>
    <p:extLst>
      <p:ext uri="{BB962C8B-B14F-4D97-AF65-F5344CB8AC3E}">
        <p14:creationId xmlns:p14="http://schemas.microsoft.com/office/powerpoint/2010/main" val="3263283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E99F3F5-F786-72E2-8303-30A27FC2DB06}"/>
              </a:ext>
            </a:extLst>
          </p:cNvPr>
          <p:cNvSpPr>
            <a:spLocks noGrp="1"/>
          </p:cNvSpPr>
          <p:nvPr>
            <p:ph type="title"/>
          </p:nvPr>
        </p:nvSpPr>
        <p:spPr>
          <a:xfrm>
            <a:off x="1034468" y="696903"/>
            <a:ext cx="10890929" cy="1097280"/>
          </a:xfrm>
        </p:spPr>
        <p:txBody>
          <a:bodyPr>
            <a:normAutofit/>
          </a:bodyPr>
          <a:lstStyle/>
          <a:p>
            <a:pPr>
              <a:lnSpc>
                <a:spcPct val="100000"/>
              </a:lnSpc>
            </a:pPr>
            <a:r>
              <a:rPr lang="en-US" sz="4000" b="1" u="sng" dirty="0">
                <a:solidFill>
                  <a:schemeClr val="tx1"/>
                </a:solidFill>
              </a:rPr>
              <a:t>Research</a:t>
            </a:r>
            <a:endParaRPr lang="ro-RO" sz="4000" b="1" u="sng" dirty="0">
              <a:solidFill>
                <a:schemeClr val="tx1"/>
              </a:solidFill>
            </a:endParaRPr>
          </a:p>
        </p:txBody>
      </p:sp>
      <p:sp>
        <p:nvSpPr>
          <p:cNvPr id="5" name="TextBox 4">
            <a:extLst>
              <a:ext uri="{FF2B5EF4-FFF2-40B4-BE49-F238E27FC236}">
                <a16:creationId xmlns:a16="http://schemas.microsoft.com/office/drawing/2014/main" id="{6EC08623-8C54-F2FF-290B-DCAD0287931F}"/>
              </a:ext>
            </a:extLst>
          </p:cNvPr>
          <p:cNvSpPr txBox="1"/>
          <p:nvPr/>
        </p:nvSpPr>
        <p:spPr>
          <a:xfrm>
            <a:off x="1034468" y="1508787"/>
            <a:ext cx="10123057" cy="1015663"/>
          </a:xfrm>
          <a:prstGeom prst="rect">
            <a:avLst/>
          </a:prstGeom>
          <a:noFill/>
        </p:spPr>
        <p:txBody>
          <a:bodyPr wrap="square" rtlCol="0">
            <a:spAutoFit/>
          </a:bodyPr>
          <a:lstStyle/>
          <a:p>
            <a:r>
              <a:rPr lang="en-US" sz="2000" dirty="0"/>
              <a:t>The project vastly employs the usage of the algorithms and code studied throughout the Image Processing classes. Other materials used were the papers and information provided by the teaching assistant, the OpenCV documentation and Stack Overflow.</a:t>
            </a:r>
            <a:endParaRPr lang="ro-RO" sz="2000" dirty="0"/>
          </a:p>
        </p:txBody>
      </p:sp>
      <p:sp>
        <p:nvSpPr>
          <p:cNvPr id="6" name="Title 1">
            <a:extLst>
              <a:ext uri="{FF2B5EF4-FFF2-40B4-BE49-F238E27FC236}">
                <a16:creationId xmlns:a16="http://schemas.microsoft.com/office/drawing/2014/main" id="{4F9F40C0-7C02-9E0E-CB79-9D3CD931AFE0}"/>
              </a:ext>
            </a:extLst>
          </p:cNvPr>
          <p:cNvSpPr txBox="1">
            <a:spLocks/>
          </p:cNvSpPr>
          <p:nvPr/>
        </p:nvSpPr>
        <p:spPr>
          <a:xfrm>
            <a:off x="1034467" y="3062611"/>
            <a:ext cx="10890929" cy="1097280"/>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4000" b="1" kern="1200">
                <a:solidFill>
                  <a:schemeClr val="tx1"/>
                </a:solidFill>
                <a:latin typeface="+mj-lt"/>
                <a:ea typeface="+mj-ea"/>
                <a:cs typeface="+mj-cs"/>
              </a:defRPr>
            </a:lvl1pPr>
          </a:lstStyle>
          <a:p>
            <a:r>
              <a:rPr lang="en-US" i="1" u="sng" dirty="0"/>
              <a:t>General Approach</a:t>
            </a:r>
            <a:endParaRPr lang="ro-RO" i="1" u="sng" dirty="0"/>
          </a:p>
        </p:txBody>
      </p:sp>
      <p:sp>
        <p:nvSpPr>
          <p:cNvPr id="7" name="TextBox 6">
            <a:extLst>
              <a:ext uri="{FF2B5EF4-FFF2-40B4-BE49-F238E27FC236}">
                <a16:creationId xmlns:a16="http://schemas.microsoft.com/office/drawing/2014/main" id="{BA507033-4E88-BF98-9F2B-56E17B60DADD}"/>
              </a:ext>
            </a:extLst>
          </p:cNvPr>
          <p:cNvSpPr txBox="1"/>
          <p:nvPr/>
        </p:nvSpPr>
        <p:spPr>
          <a:xfrm>
            <a:off x="1034467" y="4222105"/>
            <a:ext cx="9389097" cy="1938992"/>
          </a:xfrm>
          <a:prstGeom prst="rect">
            <a:avLst/>
          </a:prstGeom>
          <a:noFill/>
        </p:spPr>
        <p:txBody>
          <a:bodyPr wrap="square" rtlCol="0">
            <a:spAutoFit/>
          </a:bodyPr>
          <a:lstStyle/>
          <a:p>
            <a:pPr marL="285750" indent="-285750" algn="just">
              <a:buFont typeface="Arial" panose="020B0604020202020204" pitchFamily="34" charset="0"/>
              <a:buChar char="•"/>
            </a:pPr>
            <a:r>
              <a:rPr lang="en-US" sz="2000" dirty="0"/>
              <a:t>Apply several transformations to the image to reduce it to the main grid</a:t>
            </a:r>
          </a:p>
          <a:p>
            <a:pPr marL="285750" indent="-285750" algn="just">
              <a:buFont typeface="Arial" panose="020B0604020202020204" pitchFamily="34" charset="0"/>
              <a:buChar char="•"/>
            </a:pPr>
            <a:r>
              <a:rPr lang="en-US" sz="2000" dirty="0"/>
              <a:t>Identify the main lines that form it</a:t>
            </a:r>
          </a:p>
          <a:p>
            <a:pPr marL="285750" indent="-285750" algn="just">
              <a:buFont typeface="Arial" panose="020B0604020202020204" pitchFamily="34" charset="0"/>
              <a:buChar char="•"/>
            </a:pPr>
            <a:r>
              <a:rPr lang="en-US" sz="2000" dirty="0"/>
              <a:t>Change the perspective to be the standard one</a:t>
            </a:r>
          </a:p>
          <a:p>
            <a:pPr marL="285750" indent="-285750" algn="just">
              <a:buFont typeface="Arial" panose="020B0604020202020204" pitchFamily="34" charset="0"/>
              <a:buChar char="•"/>
            </a:pPr>
            <a:r>
              <a:rPr lang="en-US" sz="2000" dirty="0"/>
              <a:t>Divide into 81 squares; identify for each square the digit present(or not) inside it</a:t>
            </a:r>
          </a:p>
          <a:p>
            <a:pPr marL="285750" indent="-285750" algn="just">
              <a:buFont typeface="Arial" panose="020B0604020202020204" pitchFamily="34" charset="0"/>
              <a:buChar char="•"/>
            </a:pPr>
            <a:r>
              <a:rPr lang="en-US" sz="2000" dirty="0"/>
              <a:t>View a mock-grid based on the identified digits</a:t>
            </a:r>
          </a:p>
          <a:p>
            <a:pPr marL="285750" indent="-285750" algn="just">
              <a:buFont typeface="Arial" panose="020B0604020202020204" pitchFamily="34" charset="0"/>
              <a:buChar char="•"/>
            </a:pPr>
            <a:endParaRPr lang="ro-RO" sz="2000" dirty="0"/>
          </a:p>
        </p:txBody>
      </p:sp>
      <p:sp>
        <p:nvSpPr>
          <p:cNvPr id="2" name="Slide Number Placeholder 1">
            <a:extLst>
              <a:ext uri="{FF2B5EF4-FFF2-40B4-BE49-F238E27FC236}">
                <a16:creationId xmlns:a16="http://schemas.microsoft.com/office/drawing/2014/main" id="{4F47BC22-4351-9EEC-34D2-F60CC9535F96}"/>
              </a:ext>
            </a:extLst>
          </p:cNvPr>
          <p:cNvSpPr>
            <a:spLocks noGrp="1"/>
          </p:cNvSpPr>
          <p:nvPr>
            <p:ph type="sldNum" sz="quarter" idx="4"/>
          </p:nvPr>
        </p:nvSpPr>
        <p:spPr/>
        <p:txBody>
          <a:bodyPr/>
          <a:lstStyle/>
          <a:p>
            <a:fld id="{0D309695-DEC3-40DA-9DF5-330280C9D0E8}" type="slidenum">
              <a:rPr lang="en-US" smtClean="0"/>
              <a:pPr/>
              <a:t>3</a:t>
            </a:fld>
            <a:endParaRPr lang="en-US" dirty="0"/>
          </a:p>
        </p:txBody>
      </p:sp>
    </p:spTree>
    <p:extLst>
      <p:ext uri="{BB962C8B-B14F-4D97-AF65-F5344CB8AC3E}">
        <p14:creationId xmlns:p14="http://schemas.microsoft.com/office/powerpoint/2010/main" val="2836185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C66CC717-08C5-4F3E-B8AA-BA93C875598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49400" y="41220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24" name="Rectangle 23">
            <a:extLst>
              <a:ext uri="{FF2B5EF4-FFF2-40B4-BE49-F238E27FC236}">
                <a16:creationId xmlns:a16="http://schemas.microsoft.com/office/drawing/2014/main" id="{E4D5FC9B-9BC3-4C49-A2EA-11324B2CE1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descr="CPU with binary numbers and blueprint">
            <a:extLst>
              <a:ext uri="{FF2B5EF4-FFF2-40B4-BE49-F238E27FC236}">
                <a16:creationId xmlns:a16="http://schemas.microsoft.com/office/drawing/2014/main" id="{C73BFCA6-9DA0-A1CA-D835-B78E2DDD7814}"/>
              </a:ext>
            </a:extLst>
          </p:cNvPr>
          <p:cNvPicPr>
            <a:picLocks noChangeAspect="1"/>
          </p:cNvPicPr>
          <p:nvPr/>
        </p:nvPicPr>
        <p:blipFill rotWithShape="1">
          <a:blip r:embed="rId2"/>
          <a:srcRect/>
          <a:stretch/>
        </p:blipFill>
        <p:spPr>
          <a:xfrm>
            <a:off x="20" y="10"/>
            <a:ext cx="12191980" cy="6857990"/>
          </a:xfrm>
          <a:prstGeom prst="rect">
            <a:avLst/>
          </a:prstGeom>
        </p:spPr>
      </p:pic>
      <p:sp>
        <p:nvSpPr>
          <p:cNvPr id="26" name="Rectangle 25">
            <a:extLst>
              <a:ext uri="{FF2B5EF4-FFF2-40B4-BE49-F238E27FC236}">
                <a16:creationId xmlns:a16="http://schemas.microsoft.com/office/drawing/2014/main" id="{339A0505-A6DD-4BC1-9CA6-9D202A949F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0100" y="450000"/>
            <a:ext cx="6311901" cy="5544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C1E0BD-A20A-F474-9282-103B367E0727}"/>
              </a:ext>
            </a:extLst>
          </p:cNvPr>
          <p:cNvSpPr>
            <a:spLocks noGrp="1"/>
          </p:cNvSpPr>
          <p:nvPr>
            <p:ph type="title"/>
          </p:nvPr>
        </p:nvSpPr>
        <p:spPr>
          <a:xfrm>
            <a:off x="6330101" y="894969"/>
            <a:ext cx="5430100" cy="2954655"/>
          </a:xfrm>
        </p:spPr>
        <p:txBody>
          <a:bodyPr vert="horz" lIns="0" tIns="0" rIns="0" bIns="0" rtlCol="0" anchor="b">
            <a:normAutofit/>
          </a:bodyPr>
          <a:lstStyle/>
          <a:p>
            <a:pPr algn="ctr">
              <a:lnSpc>
                <a:spcPct val="100000"/>
              </a:lnSpc>
            </a:pPr>
            <a:r>
              <a:rPr lang="en-US" sz="6600" b="1" dirty="0"/>
              <a:t>Implementation Details</a:t>
            </a:r>
          </a:p>
        </p:txBody>
      </p:sp>
      <p:cxnSp>
        <p:nvCxnSpPr>
          <p:cNvPr id="28" name="Straight Connector 27">
            <a:extLst>
              <a:ext uri="{FF2B5EF4-FFF2-40B4-BE49-F238E27FC236}">
                <a16:creationId xmlns:a16="http://schemas.microsoft.com/office/drawing/2014/main" id="{D2CC4060-6621-49EA-A90C-71567A9226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330101" y="4122000"/>
            <a:ext cx="54301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D6964D38-5B03-3D3C-7F71-4AB095C7C6CB}"/>
              </a:ext>
            </a:extLst>
          </p:cNvPr>
          <p:cNvSpPr>
            <a:spLocks noGrp="1"/>
          </p:cNvSpPr>
          <p:nvPr>
            <p:ph type="sldNum" sz="quarter" idx="4"/>
          </p:nvPr>
        </p:nvSpPr>
        <p:spPr/>
        <p:txBody>
          <a:bodyPr/>
          <a:lstStyle/>
          <a:p>
            <a:fld id="{0D309695-DEC3-40DA-9DF5-330280C9D0E8}" type="slidenum">
              <a:rPr lang="en-US" smtClean="0"/>
              <a:pPr/>
              <a:t>4</a:t>
            </a:fld>
            <a:endParaRPr lang="en-US" dirty="0"/>
          </a:p>
        </p:txBody>
      </p:sp>
    </p:spTree>
    <p:extLst>
      <p:ext uri="{BB962C8B-B14F-4D97-AF65-F5344CB8AC3E}">
        <p14:creationId xmlns:p14="http://schemas.microsoft.com/office/powerpoint/2010/main" val="7560997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3AAF0-0684-2839-7582-60895E9B6A2F}"/>
              </a:ext>
            </a:extLst>
          </p:cNvPr>
          <p:cNvSpPr>
            <a:spLocks noGrp="1"/>
          </p:cNvSpPr>
          <p:nvPr>
            <p:ph type="title"/>
          </p:nvPr>
        </p:nvSpPr>
        <p:spPr>
          <a:xfrm>
            <a:off x="1450005" y="495804"/>
            <a:ext cx="11301984" cy="1141200"/>
          </a:xfrm>
        </p:spPr>
        <p:txBody>
          <a:bodyPr>
            <a:normAutofit/>
          </a:bodyPr>
          <a:lstStyle/>
          <a:p>
            <a:r>
              <a:rPr lang="en-US" sz="6000" b="1" u="sng" dirty="0"/>
              <a:t>STEPS</a:t>
            </a:r>
            <a:endParaRPr lang="en-GB" sz="6000" b="1" u="sng" dirty="0"/>
          </a:p>
        </p:txBody>
      </p:sp>
      <p:graphicFrame>
        <p:nvGraphicFramePr>
          <p:cNvPr id="5" name="Content Placeholder 4">
            <a:extLst>
              <a:ext uri="{FF2B5EF4-FFF2-40B4-BE49-F238E27FC236}">
                <a16:creationId xmlns:a16="http://schemas.microsoft.com/office/drawing/2014/main" id="{52E02824-A369-F11C-B503-A883180478B1}"/>
              </a:ext>
            </a:extLst>
          </p:cNvPr>
          <p:cNvGraphicFramePr>
            <a:graphicFrameLocks noGrp="1"/>
          </p:cNvGraphicFramePr>
          <p:nvPr>
            <p:ph idx="1"/>
            <p:extLst>
              <p:ext uri="{D42A27DB-BD31-4B8C-83A1-F6EECF244321}">
                <p14:modId xmlns:p14="http://schemas.microsoft.com/office/powerpoint/2010/main" val="3329773799"/>
              </p:ext>
            </p:extLst>
          </p:nvPr>
        </p:nvGraphicFramePr>
        <p:xfrm>
          <a:off x="0" y="-1585609"/>
          <a:ext cx="14037013" cy="85117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Slide Number Placeholder 5">
            <a:extLst>
              <a:ext uri="{FF2B5EF4-FFF2-40B4-BE49-F238E27FC236}">
                <a16:creationId xmlns:a16="http://schemas.microsoft.com/office/drawing/2014/main" id="{1BDDFD28-DA75-C3F4-E7E7-AE8848ACCD9B}"/>
              </a:ext>
            </a:extLst>
          </p:cNvPr>
          <p:cNvSpPr>
            <a:spLocks noGrp="1"/>
          </p:cNvSpPr>
          <p:nvPr>
            <p:ph type="sldNum" sz="quarter" idx="4"/>
          </p:nvPr>
        </p:nvSpPr>
        <p:spPr/>
        <p:txBody>
          <a:bodyPr/>
          <a:lstStyle/>
          <a:p>
            <a:fld id="{0D309695-DEC3-40DA-9DF5-330280C9D0E8}" type="slidenum">
              <a:rPr lang="en-US" smtClean="0"/>
              <a:pPr/>
              <a:t>5</a:t>
            </a:fld>
            <a:endParaRPr lang="en-US" dirty="0"/>
          </a:p>
        </p:txBody>
      </p:sp>
    </p:spTree>
    <p:extLst>
      <p:ext uri="{BB962C8B-B14F-4D97-AF65-F5344CB8AC3E}">
        <p14:creationId xmlns:p14="http://schemas.microsoft.com/office/powerpoint/2010/main" val="38626201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68C36-0435-EB1C-FA0D-82CA7F343F24}"/>
              </a:ext>
            </a:extLst>
          </p:cNvPr>
          <p:cNvSpPr>
            <a:spLocks noGrp="1"/>
          </p:cNvSpPr>
          <p:nvPr>
            <p:ph type="title"/>
          </p:nvPr>
        </p:nvSpPr>
        <p:spPr/>
        <p:txBody>
          <a:bodyPr>
            <a:normAutofit/>
          </a:bodyPr>
          <a:lstStyle/>
          <a:p>
            <a:r>
              <a:rPr lang="en-US" sz="4000" b="1" u="sng" dirty="0"/>
              <a:t>Filter &amp; binarize. Morphological operations.</a:t>
            </a:r>
            <a:endParaRPr lang="en-GB" sz="4000" b="1" u="sng" dirty="0"/>
          </a:p>
        </p:txBody>
      </p:sp>
      <p:sp>
        <p:nvSpPr>
          <p:cNvPr id="3" name="Content Placeholder 2">
            <a:extLst>
              <a:ext uri="{FF2B5EF4-FFF2-40B4-BE49-F238E27FC236}">
                <a16:creationId xmlns:a16="http://schemas.microsoft.com/office/drawing/2014/main" id="{C4A0A327-A51A-35FE-DCD7-92C2DC55FCFC}"/>
              </a:ext>
            </a:extLst>
          </p:cNvPr>
          <p:cNvSpPr>
            <a:spLocks noGrp="1"/>
          </p:cNvSpPr>
          <p:nvPr>
            <p:ph idx="1"/>
          </p:nvPr>
        </p:nvSpPr>
        <p:spPr>
          <a:xfrm>
            <a:off x="449400" y="1336366"/>
            <a:ext cx="11293200" cy="3783013"/>
          </a:xfrm>
        </p:spPr>
        <p:txBody>
          <a:bodyPr/>
          <a:lstStyle/>
          <a:p>
            <a:pPr algn="just"/>
            <a:r>
              <a:rPr lang="en-US" dirty="0"/>
              <a:t>In C++ using the OpenCV library, blur the image by filtering, then binarize it with a hardcoded threshold to attempt to eliminate some of the noise in the image such as other words. Apply the morphological operations opening, erosion and apply set difference then inversion to prepare the image for better labeling. </a:t>
            </a:r>
            <a:endParaRPr lang="en-GB" dirty="0"/>
          </a:p>
        </p:txBody>
      </p:sp>
      <p:pic>
        <p:nvPicPr>
          <p:cNvPr id="5" name="Picture 4">
            <a:extLst>
              <a:ext uri="{FF2B5EF4-FFF2-40B4-BE49-F238E27FC236}">
                <a16:creationId xmlns:a16="http://schemas.microsoft.com/office/drawing/2014/main" id="{E4D0D52D-0EEC-0492-9BFB-0168DDDF4074}"/>
              </a:ext>
            </a:extLst>
          </p:cNvPr>
          <p:cNvPicPr>
            <a:picLocks noChangeAspect="1"/>
          </p:cNvPicPr>
          <p:nvPr/>
        </p:nvPicPr>
        <p:blipFill>
          <a:blip r:embed="rId2"/>
          <a:stretch>
            <a:fillRect/>
          </a:stretch>
        </p:blipFill>
        <p:spPr>
          <a:xfrm>
            <a:off x="6817497" y="2778742"/>
            <a:ext cx="3868469" cy="3578629"/>
          </a:xfrm>
          <a:prstGeom prst="rect">
            <a:avLst/>
          </a:prstGeom>
        </p:spPr>
      </p:pic>
      <p:pic>
        <p:nvPicPr>
          <p:cNvPr id="7" name="Picture 6">
            <a:extLst>
              <a:ext uri="{FF2B5EF4-FFF2-40B4-BE49-F238E27FC236}">
                <a16:creationId xmlns:a16="http://schemas.microsoft.com/office/drawing/2014/main" id="{CDA08E82-4F0B-B8B2-33BA-FD0E3CE4E9D4}"/>
              </a:ext>
            </a:extLst>
          </p:cNvPr>
          <p:cNvPicPr>
            <a:picLocks noChangeAspect="1"/>
          </p:cNvPicPr>
          <p:nvPr/>
        </p:nvPicPr>
        <p:blipFill>
          <a:blip r:embed="rId3"/>
          <a:stretch>
            <a:fillRect/>
          </a:stretch>
        </p:blipFill>
        <p:spPr>
          <a:xfrm>
            <a:off x="1506034" y="2805302"/>
            <a:ext cx="3868471" cy="3552069"/>
          </a:xfrm>
          <a:prstGeom prst="rect">
            <a:avLst/>
          </a:prstGeom>
        </p:spPr>
      </p:pic>
      <p:sp>
        <p:nvSpPr>
          <p:cNvPr id="8" name="Slide Number Placeholder 7">
            <a:extLst>
              <a:ext uri="{FF2B5EF4-FFF2-40B4-BE49-F238E27FC236}">
                <a16:creationId xmlns:a16="http://schemas.microsoft.com/office/drawing/2014/main" id="{0A882141-0DD4-1740-B45D-867AEEC5650F}"/>
              </a:ext>
            </a:extLst>
          </p:cNvPr>
          <p:cNvSpPr>
            <a:spLocks noGrp="1"/>
          </p:cNvSpPr>
          <p:nvPr>
            <p:ph type="sldNum" sz="quarter" idx="4"/>
          </p:nvPr>
        </p:nvSpPr>
        <p:spPr/>
        <p:txBody>
          <a:bodyPr/>
          <a:lstStyle/>
          <a:p>
            <a:fld id="{0D309695-DEC3-40DA-9DF5-330280C9D0E8}" type="slidenum">
              <a:rPr lang="en-US" smtClean="0"/>
              <a:pPr/>
              <a:t>6</a:t>
            </a:fld>
            <a:endParaRPr lang="en-US" dirty="0"/>
          </a:p>
        </p:txBody>
      </p:sp>
    </p:spTree>
    <p:extLst>
      <p:ext uri="{BB962C8B-B14F-4D97-AF65-F5344CB8AC3E}">
        <p14:creationId xmlns:p14="http://schemas.microsoft.com/office/powerpoint/2010/main" val="36217712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D1446E9-77BB-47B9-A1A3-99B1D8A84D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6332D1-9A6D-0511-417B-06EB9A62E105}"/>
              </a:ext>
            </a:extLst>
          </p:cNvPr>
          <p:cNvSpPr>
            <a:spLocks noGrp="1"/>
          </p:cNvSpPr>
          <p:nvPr>
            <p:ph type="title"/>
          </p:nvPr>
        </p:nvSpPr>
        <p:spPr>
          <a:xfrm>
            <a:off x="473222" y="607789"/>
            <a:ext cx="11300532" cy="986400"/>
          </a:xfrm>
        </p:spPr>
        <p:txBody>
          <a:bodyPr anchor="b">
            <a:normAutofit/>
          </a:bodyPr>
          <a:lstStyle/>
          <a:p>
            <a:r>
              <a:rPr lang="en-US" sz="4400" b="1" dirty="0"/>
              <a:t>Labeling. Largest connected component.</a:t>
            </a:r>
            <a:endParaRPr lang="en-GB" sz="4400" b="1" dirty="0"/>
          </a:p>
        </p:txBody>
      </p:sp>
      <p:cxnSp>
        <p:nvCxnSpPr>
          <p:cNvPr id="14" name="Straight Connector 13">
            <a:extLst>
              <a:ext uri="{FF2B5EF4-FFF2-40B4-BE49-F238E27FC236}">
                <a16:creationId xmlns:a16="http://schemas.microsoft.com/office/drawing/2014/main" id="{B32E796E-8D19-4926-B7B8-653B019390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0000" y="1609200"/>
            <a:ext cx="113004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510243DC-8A23-7169-3F3A-5A5958F87284}"/>
              </a:ext>
            </a:extLst>
          </p:cNvPr>
          <p:cNvPicPr>
            <a:picLocks noChangeAspect="1"/>
          </p:cNvPicPr>
          <p:nvPr/>
        </p:nvPicPr>
        <p:blipFill>
          <a:blip r:embed="rId2"/>
          <a:stretch>
            <a:fillRect/>
          </a:stretch>
        </p:blipFill>
        <p:spPr>
          <a:xfrm>
            <a:off x="4393743" y="2308823"/>
            <a:ext cx="3597396" cy="3390545"/>
          </a:xfrm>
          <a:custGeom>
            <a:avLst/>
            <a:gdLst/>
            <a:ahLst/>
            <a:cxnLst/>
            <a:rect l="l" t="t" r="r" b="b"/>
            <a:pathLst>
              <a:path w="3597394" h="3898802">
                <a:moveTo>
                  <a:pt x="0" y="0"/>
                </a:moveTo>
                <a:lnTo>
                  <a:pt x="3597394" y="0"/>
                </a:lnTo>
                <a:lnTo>
                  <a:pt x="3597394" y="3898802"/>
                </a:lnTo>
                <a:lnTo>
                  <a:pt x="0" y="3898801"/>
                </a:lnTo>
                <a:close/>
              </a:path>
            </a:pathLst>
          </a:custGeom>
        </p:spPr>
      </p:pic>
      <p:pic>
        <p:nvPicPr>
          <p:cNvPr id="5" name="Picture 4">
            <a:extLst>
              <a:ext uri="{FF2B5EF4-FFF2-40B4-BE49-F238E27FC236}">
                <a16:creationId xmlns:a16="http://schemas.microsoft.com/office/drawing/2014/main" id="{E8DCC409-4E47-C16D-4F76-7C6BE730FE1A}"/>
              </a:ext>
            </a:extLst>
          </p:cNvPr>
          <p:cNvPicPr>
            <a:picLocks noChangeAspect="1"/>
          </p:cNvPicPr>
          <p:nvPr/>
        </p:nvPicPr>
        <p:blipFill>
          <a:blip r:embed="rId3"/>
          <a:stretch>
            <a:fillRect/>
          </a:stretch>
        </p:blipFill>
        <p:spPr>
          <a:xfrm>
            <a:off x="530900" y="2299831"/>
            <a:ext cx="3597394" cy="3399537"/>
          </a:xfrm>
          <a:custGeom>
            <a:avLst/>
            <a:gdLst/>
            <a:ahLst/>
            <a:cxnLst/>
            <a:rect l="l" t="t" r="r" b="b"/>
            <a:pathLst>
              <a:path w="3597396" h="3898802">
                <a:moveTo>
                  <a:pt x="0" y="0"/>
                </a:moveTo>
                <a:lnTo>
                  <a:pt x="3597396" y="1"/>
                </a:lnTo>
                <a:lnTo>
                  <a:pt x="3597396" y="3898802"/>
                </a:lnTo>
                <a:lnTo>
                  <a:pt x="0" y="3898802"/>
                </a:lnTo>
                <a:close/>
              </a:path>
            </a:pathLst>
          </a:custGeom>
        </p:spPr>
      </p:pic>
      <p:sp>
        <p:nvSpPr>
          <p:cNvPr id="3" name="Content Placeholder 2">
            <a:extLst>
              <a:ext uri="{FF2B5EF4-FFF2-40B4-BE49-F238E27FC236}">
                <a16:creationId xmlns:a16="http://schemas.microsoft.com/office/drawing/2014/main" id="{2CEE6005-EAF4-F6FA-3C58-36A98DBD2C67}"/>
              </a:ext>
            </a:extLst>
          </p:cNvPr>
          <p:cNvSpPr>
            <a:spLocks noGrp="1"/>
          </p:cNvSpPr>
          <p:nvPr>
            <p:ph idx="1"/>
          </p:nvPr>
        </p:nvSpPr>
        <p:spPr>
          <a:xfrm>
            <a:off x="8256588" y="1944000"/>
            <a:ext cx="3490212" cy="4006800"/>
          </a:xfrm>
        </p:spPr>
        <p:txBody>
          <a:bodyPr>
            <a:normAutofit/>
          </a:bodyPr>
          <a:lstStyle/>
          <a:p>
            <a:pPr algn="just">
              <a:lnSpc>
                <a:spcPct val="130000"/>
              </a:lnSpc>
            </a:pPr>
            <a:r>
              <a:rPr lang="en-US" dirty="0"/>
              <a:t>Label the image from the previous step using the depth first search algorithm. Color the connected components in the image based on the labels given by DFS. Select the connected component with the most pixels. This should end up being  the largest grid of the Sudoku, the exterior one and the 9 interior squares.</a:t>
            </a:r>
          </a:p>
          <a:p>
            <a:pPr algn="just">
              <a:lnSpc>
                <a:spcPct val="130000"/>
              </a:lnSpc>
            </a:pPr>
            <a:endParaRPr lang="en-GB" dirty="0"/>
          </a:p>
        </p:txBody>
      </p:sp>
      <p:sp>
        <p:nvSpPr>
          <p:cNvPr id="8" name="Slide Number Placeholder 7">
            <a:extLst>
              <a:ext uri="{FF2B5EF4-FFF2-40B4-BE49-F238E27FC236}">
                <a16:creationId xmlns:a16="http://schemas.microsoft.com/office/drawing/2014/main" id="{6B305F5C-CDBF-1C9C-221F-526E44AF1223}"/>
              </a:ext>
            </a:extLst>
          </p:cNvPr>
          <p:cNvSpPr>
            <a:spLocks noGrp="1"/>
          </p:cNvSpPr>
          <p:nvPr>
            <p:ph type="sldNum" sz="quarter" idx="4"/>
          </p:nvPr>
        </p:nvSpPr>
        <p:spPr/>
        <p:txBody>
          <a:bodyPr/>
          <a:lstStyle/>
          <a:p>
            <a:fld id="{0D309695-DEC3-40DA-9DF5-330280C9D0E8}" type="slidenum">
              <a:rPr lang="en-US" smtClean="0"/>
              <a:pPr/>
              <a:t>7</a:t>
            </a:fld>
            <a:endParaRPr lang="en-US" dirty="0"/>
          </a:p>
        </p:txBody>
      </p:sp>
    </p:spTree>
    <p:extLst>
      <p:ext uri="{BB962C8B-B14F-4D97-AF65-F5344CB8AC3E}">
        <p14:creationId xmlns:p14="http://schemas.microsoft.com/office/powerpoint/2010/main" val="293155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D3EFB5EF-84B4-4B38-BEB8-ECAAB4187D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65EC6A-97E7-BDC1-4616-CE4FBE0FE2E9}"/>
              </a:ext>
            </a:extLst>
          </p:cNvPr>
          <p:cNvSpPr>
            <a:spLocks noGrp="1"/>
          </p:cNvSpPr>
          <p:nvPr>
            <p:ph type="title"/>
          </p:nvPr>
        </p:nvSpPr>
        <p:spPr>
          <a:xfrm>
            <a:off x="448056" y="388800"/>
            <a:ext cx="4694400" cy="1141200"/>
          </a:xfrm>
        </p:spPr>
        <p:txBody>
          <a:bodyPr>
            <a:normAutofit/>
          </a:bodyPr>
          <a:lstStyle/>
          <a:p>
            <a:r>
              <a:rPr lang="en-US" b="1" u="sng" dirty="0"/>
              <a:t>Detect lines. Find intersection points.</a:t>
            </a:r>
            <a:endParaRPr lang="en-GB" b="1" u="sng" dirty="0"/>
          </a:p>
        </p:txBody>
      </p:sp>
      <p:pic>
        <p:nvPicPr>
          <p:cNvPr id="9" name="Picture 8">
            <a:extLst>
              <a:ext uri="{FF2B5EF4-FFF2-40B4-BE49-F238E27FC236}">
                <a16:creationId xmlns:a16="http://schemas.microsoft.com/office/drawing/2014/main" id="{E8A58B2E-BB92-6352-5DE3-23F8A5A8555A}"/>
              </a:ext>
            </a:extLst>
          </p:cNvPr>
          <p:cNvPicPr>
            <a:picLocks noChangeAspect="1"/>
          </p:cNvPicPr>
          <p:nvPr/>
        </p:nvPicPr>
        <p:blipFill>
          <a:blip r:embed="rId2"/>
          <a:stretch>
            <a:fillRect/>
          </a:stretch>
        </p:blipFill>
        <p:spPr>
          <a:xfrm>
            <a:off x="3032030" y="2826896"/>
            <a:ext cx="2480985" cy="2480985"/>
          </a:xfrm>
          <a:custGeom>
            <a:avLst/>
            <a:gdLst/>
            <a:ahLst/>
            <a:cxnLst/>
            <a:rect l="l" t="t" r="r" b="b"/>
            <a:pathLst>
              <a:path w="2277017" h="2191663">
                <a:moveTo>
                  <a:pt x="0" y="0"/>
                </a:moveTo>
                <a:lnTo>
                  <a:pt x="2277017" y="0"/>
                </a:lnTo>
                <a:lnTo>
                  <a:pt x="2277017" y="2191663"/>
                </a:lnTo>
                <a:lnTo>
                  <a:pt x="0" y="2191663"/>
                </a:lnTo>
                <a:lnTo>
                  <a:pt x="0" y="0"/>
                </a:lnTo>
                <a:close/>
              </a:path>
            </a:pathLst>
          </a:custGeom>
        </p:spPr>
      </p:pic>
      <p:pic>
        <p:nvPicPr>
          <p:cNvPr id="5" name="Picture 4">
            <a:extLst>
              <a:ext uri="{FF2B5EF4-FFF2-40B4-BE49-F238E27FC236}">
                <a16:creationId xmlns:a16="http://schemas.microsoft.com/office/drawing/2014/main" id="{44A8BEA2-B7A8-3E38-1F89-C69FDBCCC587}"/>
              </a:ext>
            </a:extLst>
          </p:cNvPr>
          <p:cNvPicPr>
            <a:picLocks noChangeAspect="1"/>
          </p:cNvPicPr>
          <p:nvPr/>
        </p:nvPicPr>
        <p:blipFill>
          <a:blip r:embed="rId3"/>
          <a:stretch>
            <a:fillRect/>
          </a:stretch>
        </p:blipFill>
        <p:spPr>
          <a:xfrm>
            <a:off x="426021" y="1529999"/>
            <a:ext cx="2480993" cy="2319727"/>
          </a:xfrm>
          <a:custGeom>
            <a:avLst/>
            <a:gdLst/>
            <a:ahLst/>
            <a:cxnLst/>
            <a:rect l="l" t="t" r="r" b="b"/>
            <a:pathLst>
              <a:path w="2277017" h="2191662">
                <a:moveTo>
                  <a:pt x="0" y="0"/>
                </a:moveTo>
                <a:lnTo>
                  <a:pt x="2277017" y="0"/>
                </a:lnTo>
                <a:lnTo>
                  <a:pt x="2277017" y="2191662"/>
                </a:lnTo>
                <a:lnTo>
                  <a:pt x="0" y="2191662"/>
                </a:lnTo>
                <a:lnTo>
                  <a:pt x="0" y="0"/>
                </a:lnTo>
                <a:close/>
              </a:path>
            </a:pathLst>
          </a:custGeom>
        </p:spPr>
      </p:pic>
      <p:pic>
        <p:nvPicPr>
          <p:cNvPr id="7" name="Picture 6">
            <a:extLst>
              <a:ext uri="{FF2B5EF4-FFF2-40B4-BE49-F238E27FC236}">
                <a16:creationId xmlns:a16="http://schemas.microsoft.com/office/drawing/2014/main" id="{691F0EAC-0ECA-784B-DCDA-FFC399634911}"/>
              </a:ext>
            </a:extLst>
          </p:cNvPr>
          <p:cNvPicPr>
            <a:picLocks noChangeAspect="1"/>
          </p:cNvPicPr>
          <p:nvPr/>
        </p:nvPicPr>
        <p:blipFill>
          <a:blip r:embed="rId4"/>
          <a:stretch>
            <a:fillRect/>
          </a:stretch>
        </p:blipFill>
        <p:spPr>
          <a:xfrm>
            <a:off x="448056" y="4227739"/>
            <a:ext cx="2480990" cy="2363142"/>
          </a:xfrm>
          <a:custGeom>
            <a:avLst/>
            <a:gdLst/>
            <a:ahLst/>
            <a:cxnLst/>
            <a:rect l="l" t="t" r="r" b="b"/>
            <a:pathLst>
              <a:path w="2277016" h="4563325">
                <a:moveTo>
                  <a:pt x="0" y="0"/>
                </a:moveTo>
                <a:lnTo>
                  <a:pt x="2277016" y="0"/>
                </a:lnTo>
                <a:lnTo>
                  <a:pt x="2277016" y="4563325"/>
                </a:lnTo>
                <a:lnTo>
                  <a:pt x="0" y="4563325"/>
                </a:lnTo>
                <a:lnTo>
                  <a:pt x="0" y="0"/>
                </a:lnTo>
                <a:close/>
              </a:path>
            </a:pathLst>
          </a:custGeom>
        </p:spPr>
      </p:pic>
      <p:cxnSp>
        <p:nvCxnSpPr>
          <p:cNvPr id="16" name="Straight Connector 15">
            <a:extLst>
              <a:ext uri="{FF2B5EF4-FFF2-40B4-BE49-F238E27FC236}">
                <a16:creationId xmlns:a16="http://schemas.microsoft.com/office/drawing/2014/main" id="{7F935FD8-9F2E-4F15-8ED9-1C692DA6F35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16000" y="450000"/>
            <a:ext cx="0" cy="596520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4183AA6-0EE4-CE7D-CDA6-16A896668F43}"/>
              </a:ext>
            </a:extLst>
          </p:cNvPr>
          <p:cNvSpPr>
            <a:spLocks noGrp="1"/>
          </p:cNvSpPr>
          <p:nvPr>
            <p:ph idx="1"/>
          </p:nvPr>
        </p:nvSpPr>
        <p:spPr>
          <a:xfrm>
            <a:off x="6268724" y="1695370"/>
            <a:ext cx="5270552" cy="6091200"/>
          </a:xfrm>
        </p:spPr>
        <p:txBody>
          <a:bodyPr>
            <a:normAutofit/>
          </a:bodyPr>
          <a:lstStyle/>
          <a:p>
            <a:pPr algn="just"/>
            <a:r>
              <a:rPr lang="en-US" dirty="0"/>
              <a:t>Using the Canny edge detection algorithm and the Hough transform, draw lines based on the edges of the previously found connected component. Iterate over the margins of the image to find the principal lines. Compute the intersection of those lines to get the 4 corners of the Sudoku. Based on the corners warp the perspective to see the image how it would be expected.</a:t>
            </a:r>
            <a:endParaRPr lang="en-GB" dirty="0"/>
          </a:p>
        </p:txBody>
      </p:sp>
      <p:sp>
        <p:nvSpPr>
          <p:cNvPr id="10" name="Slide Number Placeholder 9">
            <a:extLst>
              <a:ext uri="{FF2B5EF4-FFF2-40B4-BE49-F238E27FC236}">
                <a16:creationId xmlns:a16="http://schemas.microsoft.com/office/drawing/2014/main" id="{8FAA0958-EFA9-3F12-CB01-09FC3EFE0834}"/>
              </a:ext>
            </a:extLst>
          </p:cNvPr>
          <p:cNvSpPr>
            <a:spLocks noGrp="1"/>
          </p:cNvSpPr>
          <p:nvPr>
            <p:ph type="sldNum" sz="quarter" idx="4"/>
          </p:nvPr>
        </p:nvSpPr>
        <p:spPr/>
        <p:txBody>
          <a:bodyPr/>
          <a:lstStyle/>
          <a:p>
            <a:fld id="{0D309695-DEC3-40DA-9DF5-330280C9D0E8}" type="slidenum">
              <a:rPr lang="en-US" smtClean="0"/>
              <a:pPr/>
              <a:t>8</a:t>
            </a:fld>
            <a:endParaRPr lang="en-US" dirty="0"/>
          </a:p>
        </p:txBody>
      </p:sp>
    </p:spTree>
    <p:extLst>
      <p:ext uri="{BB962C8B-B14F-4D97-AF65-F5344CB8AC3E}">
        <p14:creationId xmlns:p14="http://schemas.microsoft.com/office/powerpoint/2010/main" val="19760458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2C636411-2524-4C6C-98DD-529F77C084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BA829D-626F-5200-9685-8CF645CC3D29}"/>
              </a:ext>
            </a:extLst>
          </p:cNvPr>
          <p:cNvSpPr>
            <a:spLocks noGrp="1"/>
          </p:cNvSpPr>
          <p:nvPr>
            <p:ph type="title"/>
          </p:nvPr>
        </p:nvSpPr>
        <p:spPr>
          <a:xfrm>
            <a:off x="448056" y="388800"/>
            <a:ext cx="4694400" cy="1141200"/>
          </a:xfrm>
        </p:spPr>
        <p:txBody>
          <a:bodyPr>
            <a:normAutofit/>
          </a:bodyPr>
          <a:lstStyle/>
          <a:p>
            <a:r>
              <a:rPr lang="en-US" b="1" u="sng"/>
              <a:t>Split the image. Detect the digits.</a:t>
            </a:r>
            <a:endParaRPr lang="en-GB" b="1" u="sng"/>
          </a:p>
        </p:txBody>
      </p:sp>
      <p:pic>
        <p:nvPicPr>
          <p:cNvPr id="13" name="Picture 12">
            <a:extLst>
              <a:ext uri="{FF2B5EF4-FFF2-40B4-BE49-F238E27FC236}">
                <a16:creationId xmlns:a16="http://schemas.microsoft.com/office/drawing/2014/main" id="{F5F36C4A-0BCA-1C3F-A8D2-B60DEAAD0431}"/>
              </a:ext>
            </a:extLst>
          </p:cNvPr>
          <p:cNvPicPr>
            <a:picLocks noChangeAspect="1"/>
          </p:cNvPicPr>
          <p:nvPr/>
        </p:nvPicPr>
        <p:blipFill>
          <a:blip r:embed="rId2"/>
          <a:stretch>
            <a:fillRect/>
          </a:stretch>
        </p:blipFill>
        <p:spPr>
          <a:xfrm>
            <a:off x="1109660" y="2068412"/>
            <a:ext cx="3300304" cy="3554176"/>
          </a:xfrm>
          <a:prstGeom prst="rect">
            <a:avLst/>
          </a:prstGeom>
        </p:spPr>
      </p:pic>
      <p:cxnSp>
        <p:nvCxnSpPr>
          <p:cNvPr id="30" name="Straight Connector 29">
            <a:extLst>
              <a:ext uri="{FF2B5EF4-FFF2-40B4-BE49-F238E27FC236}">
                <a16:creationId xmlns:a16="http://schemas.microsoft.com/office/drawing/2014/main" id="{7F935FD8-9F2E-4F15-8ED9-1C692DA6F35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16000" y="450000"/>
            <a:ext cx="0" cy="596520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4" name="Content Placeholder 2">
            <a:extLst>
              <a:ext uri="{FF2B5EF4-FFF2-40B4-BE49-F238E27FC236}">
                <a16:creationId xmlns:a16="http://schemas.microsoft.com/office/drawing/2014/main" id="{E01E9F81-A34D-6DD9-A44F-D9D3995C5DD9}"/>
              </a:ext>
            </a:extLst>
          </p:cNvPr>
          <p:cNvSpPr>
            <a:spLocks noGrp="1"/>
          </p:cNvSpPr>
          <p:nvPr>
            <p:ph idx="1"/>
          </p:nvPr>
        </p:nvSpPr>
        <p:spPr>
          <a:xfrm>
            <a:off x="6089545" y="1796246"/>
            <a:ext cx="5556429" cy="3265507"/>
          </a:xfrm>
        </p:spPr>
        <p:txBody>
          <a:bodyPr>
            <a:normAutofit fontScale="92500" lnSpcReduction="20000"/>
          </a:bodyPr>
          <a:lstStyle/>
          <a:p>
            <a:pPr algn="just" defTabSz="338328">
              <a:spcAft>
                <a:spcPts val="600"/>
              </a:spcAft>
            </a:pPr>
            <a:r>
              <a:rPr lang="en-US" sz="2400" kern="1200" dirty="0">
                <a:latin typeface="+mn-lt"/>
                <a:ea typeface="+mn-ea"/>
                <a:cs typeface="+mn-cs"/>
              </a:rPr>
              <a:t>Split the image into 81 equal squares (the Sudoku we work on is 9x9).</a:t>
            </a:r>
          </a:p>
          <a:p>
            <a:pPr algn="just">
              <a:spcAft>
                <a:spcPts val="600"/>
              </a:spcAft>
            </a:pPr>
            <a:r>
              <a:rPr lang="en-US" sz="2400" kern="1200" dirty="0">
                <a:latin typeface="+mn-lt"/>
                <a:ea typeface="+mn-ea"/>
                <a:cs typeface="+mn-cs"/>
              </a:rPr>
              <a:t>Using Python and </a:t>
            </a:r>
            <a:r>
              <a:rPr lang="en-US" sz="2400" kern="1200" dirty="0" err="1">
                <a:latin typeface="+mn-lt"/>
                <a:ea typeface="+mn-ea"/>
                <a:cs typeface="+mn-cs"/>
              </a:rPr>
              <a:t>Pytesseract</a:t>
            </a:r>
            <a:r>
              <a:rPr lang="en-US" sz="2400" kern="1200" dirty="0">
                <a:latin typeface="+mn-lt"/>
                <a:ea typeface="+mn-ea"/>
                <a:cs typeface="+mn-cs"/>
              </a:rPr>
              <a:t>, an optical character recognition tool read each of the 81 images and attempt to determine the digit present(or not) in it.  Print the found digits to a simple .txt file</a:t>
            </a:r>
            <a:endParaRPr lang="en-GB" sz="2400" dirty="0"/>
          </a:p>
          <a:p>
            <a:pPr algn="just">
              <a:spcAft>
                <a:spcPts val="600"/>
              </a:spcAft>
            </a:pPr>
            <a:endParaRPr lang="en-GB" sz="2400" dirty="0"/>
          </a:p>
        </p:txBody>
      </p:sp>
      <p:sp>
        <p:nvSpPr>
          <p:cNvPr id="15" name="Slide Number Placeholder 14">
            <a:extLst>
              <a:ext uri="{FF2B5EF4-FFF2-40B4-BE49-F238E27FC236}">
                <a16:creationId xmlns:a16="http://schemas.microsoft.com/office/drawing/2014/main" id="{B8A851FD-BA98-0A8C-CE11-CF7E2625EA50}"/>
              </a:ext>
            </a:extLst>
          </p:cNvPr>
          <p:cNvSpPr>
            <a:spLocks noGrp="1"/>
          </p:cNvSpPr>
          <p:nvPr>
            <p:ph type="sldNum" sz="quarter" idx="4"/>
          </p:nvPr>
        </p:nvSpPr>
        <p:spPr/>
        <p:txBody>
          <a:bodyPr/>
          <a:lstStyle/>
          <a:p>
            <a:fld id="{0D309695-DEC3-40DA-9DF5-330280C9D0E8}" type="slidenum">
              <a:rPr lang="en-US" smtClean="0"/>
              <a:pPr/>
              <a:t>9</a:t>
            </a:fld>
            <a:endParaRPr lang="en-US" dirty="0"/>
          </a:p>
        </p:txBody>
      </p:sp>
    </p:spTree>
    <p:extLst>
      <p:ext uri="{BB962C8B-B14F-4D97-AF65-F5344CB8AC3E}">
        <p14:creationId xmlns:p14="http://schemas.microsoft.com/office/powerpoint/2010/main" val="169885637"/>
      </p:ext>
    </p:extLst>
  </p:cSld>
  <p:clrMapOvr>
    <a:masterClrMapping/>
  </p:clrMapOvr>
</p:sld>
</file>

<file path=ppt/theme/theme1.xml><?xml version="1.0" encoding="utf-8"?>
<a:theme xmlns:a="http://schemas.openxmlformats.org/drawingml/2006/main" name="ThinLineVTI">
  <a:themeElements>
    <a:clrScheme name="AnalogousFromRegularSeed_2SEEDS">
      <a:dk1>
        <a:srgbClr val="000000"/>
      </a:dk1>
      <a:lt1>
        <a:srgbClr val="FFFFFF"/>
      </a:lt1>
      <a:dk2>
        <a:srgbClr val="3D2229"/>
      </a:dk2>
      <a:lt2>
        <a:srgbClr val="E2E5E8"/>
      </a:lt2>
      <a:accent1>
        <a:srgbClr val="D56A17"/>
      </a:accent1>
      <a:accent2>
        <a:srgbClr val="E72D29"/>
      </a:accent2>
      <a:accent3>
        <a:srgbClr val="B8A221"/>
      </a:accent3>
      <a:accent4>
        <a:srgbClr val="14B4A3"/>
      </a:accent4>
      <a:accent5>
        <a:srgbClr val="29ADE7"/>
      </a:accent5>
      <a:accent6>
        <a:srgbClr val="174CD5"/>
      </a:accent6>
      <a:hlink>
        <a:srgbClr val="3F87BF"/>
      </a:hlink>
      <a:folHlink>
        <a:srgbClr val="7F7F7F"/>
      </a:folHlink>
    </a:clrScheme>
    <a:fontScheme name="Custom 3">
      <a:majorFont>
        <a:latin typeface="Source Sans Pro Light"/>
        <a:ea typeface=""/>
        <a:cs typeface=""/>
      </a:majorFont>
      <a:minorFont>
        <a:latin typeface="Source Sans Pro"/>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inLineVTI" id="{DA2A884B-D36C-4F63-9FE8-3C89F2B99A40}" vid="{62C1F77B-42AE-47B9-869B-5CE48C8ED8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Ion Boardroom</Template>
  <TotalTime>0</TotalTime>
  <Words>722</Words>
  <Application>Microsoft Office PowerPoint</Application>
  <PresentationFormat>Widescreen</PresentationFormat>
  <Paragraphs>84</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Aptos</vt:lpstr>
      <vt:lpstr>Arial</vt:lpstr>
      <vt:lpstr>Calibri Light</vt:lpstr>
      <vt:lpstr>Source Sans Pro</vt:lpstr>
      <vt:lpstr>Source Sans Pro Light</vt:lpstr>
      <vt:lpstr>ThinLineVTI</vt:lpstr>
      <vt:lpstr>Sudoku Grid Reader</vt:lpstr>
      <vt:lpstr>Project Description</vt:lpstr>
      <vt:lpstr>Research</vt:lpstr>
      <vt:lpstr>Implementation Details</vt:lpstr>
      <vt:lpstr>STEPS</vt:lpstr>
      <vt:lpstr>Filter &amp; binarize. Morphological operations.</vt:lpstr>
      <vt:lpstr>Labeling. Largest connected component.</vt:lpstr>
      <vt:lpstr>Detect lines. Find intersection points.</vt:lpstr>
      <vt:lpstr>Split the image. Detect the digits.</vt:lpstr>
      <vt:lpstr>User Manual</vt:lpstr>
      <vt:lpstr>Results</vt:lpstr>
      <vt:lpstr>Conclusions</vt:lpstr>
      <vt:lpstr>Bibliography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Bogdan Mihai Doia</dc:creator>
  <cp:lastModifiedBy>Bogdan Mihai Doia</cp:lastModifiedBy>
  <cp:revision>2</cp:revision>
  <dcterms:created xsi:type="dcterms:W3CDTF">2024-06-04T23:04:58Z</dcterms:created>
  <dcterms:modified xsi:type="dcterms:W3CDTF">2024-06-05T00:47:42Z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5b58b62f-6f94-46bd-8089-18e64b0a9abb_Enabled">
    <vt:lpwstr>true</vt:lpwstr>
  </property>
  <property fmtid="{D5CDD505-2E9C-101B-9397-08002B2CF9AE}" pid="3" name="MSIP_Label_5b58b62f-6f94-46bd-8089-18e64b0a9abb_SetDate">
    <vt:lpwstr>2024-06-05T00:45:57Z</vt:lpwstr>
  </property>
  <property fmtid="{D5CDD505-2E9C-101B-9397-08002B2CF9AE}" pid="4" name="MSIP_Label_5b58b62f-6f94-46bd-8089-18e64b0a9abb_Method">
    <vt:lpwstr>Standard</vt:lpwstr>
  </property>
  <property fmtid="{D5CDD505-2E9C-101B-9397-08002B2CF9AE}" pid="5" name="MSIP_Label_5b58b62f-6f94-46bd-8089-18e64b0a9abb_Name">
    <vt:lpwstr>defa4170-0d19-0005-0004-bc88714345d2</vt:lpwstr>
  </property>
  <property fmtid="{D5CDD505-2E9C-101B-9397-08002B2CF9AE}" pid="6" name="MSIP_Label_5b58b62f-6f94-46bd-8089-18e64b0a9abb_SiteId">
    <vt:lpwstr>a6eb79fa-c4a9-4cce-818d-b85274d15305</vt:lpwstr>
  </property>
  <property fmtid="{D5CDD505-2E9C-101B-9397-08002B2CF9AE}" pid="7" name="MSIP_Label_5b58b62f-6f94-46bd-8089-18e64b0a9abb_ActionId">
    <vt:lpwstr>d1a4924e-035b-48bc-a981-9dea3e023aed</vt:lpwstr>
  </property>
  <property fmtid="{D5CDD505-2E9C-101B-9397-08002B2CF9AE}" pid="8" name="MSIP_Label_5b58b62f-6f94-46bd-8089-18e64b0a9abb_ContentBits">
    <vt:lpwstr>0</vt:lpwstr>
  </property>
</Properties>
</file>