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EgRlPBhSyK1AYvnymFLBXZx31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CDECF4-147F-4FC1-8CBF-92A788A19085}">
  <a:tblStyle styleId="{BBCDECF4-147F-4FC1-8CBF-92A788A190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c4769de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c4769de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c4769dee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c4769dee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c4769dee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c4769dee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c4769dee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c4769dee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c4769dee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c4769dee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c4769dee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c4769dee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c4769dee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c4769dee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4769de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c4769de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4769de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c4769de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c4769de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c4769de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c4769de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c4769de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c4769dee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c4769dee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c4769dee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c4769dee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c4769dee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c4769dee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c4769dee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c4769dee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3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4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75" y="758950"/>
            <a:ext cx="107049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PREZENTACIJA PROJEKTA-</a:t>
            </a:r>
            <a:endParaRPr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SISTEMI SKLADIŠTA PODATAKA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c4769dee5_0_6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Ispitivanje tačnosti rezultata</a:t>
            </a:r>
            <a:endParaRPr/>
          </a:p>
        </p:txBody>
      </p:sp>
      <p:pic>
        <p:nvPicPr>
          <p:cNvPr id="155" name="Google Shape;155;g2bc4769dee5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278578"/>
            <a:ext cx="103917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c4769dee5_0_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Ispitivanje tačnosti rezultata</a:t>
            </a:r>
            <a:endParaRPr/>
          </a:p>
        </p:txBody>
      </p:sp>
      <p:pic>
        <p:nvPicPr>
          <p:cNvPr id="161" name="Google Shape;161;g2bc4769dee5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351203"/>
            <a:ext cx="10079885" cy="257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c4769dee5_0_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Izveštaji</a:t>
            </a:r>
            <a:endParaRPr/>
          </a:p>
        </p:txBody>
      </p:sp>
      <p:sp>
        <p:nvSpPr>
          <p:cNvPr id="167" name="Google Shape;167;g2bc4769dee5_0_56"/>
          <p:cNvSpPr txBox="1">
            <a:spLocks noGrp="1"/>
          </p:cNvSpPr>
          <p:nvPr>
            <p:ph type="body" idx="1"/>
          </p:nvPr>
        </p:nvSpPr>
        <p:spPr>
          <a:xfrm>
            <a:off x="1097275" y="1965325"/>
            <a:ext cx="2849700" cy="10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Otkazi po mesecima i apartmanima</a:t>
            </a:r>
            <a:endParaRPr/>
          </a:p>
        </p:txBody>
      </p:sp>
      <p:pic>
        <p:nvPicPr>
          <p:cNvPr id="168" name="Google Shape;168;g2bc4769dee5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925" y="1737400"/>
            <a:ext cx="7208750" cy="242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bc4769dee5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125" y="4159625"/>
            <a:ext cx="7126349" cy="207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c4769dee5_0_7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Izveštaji</a:t>
            </a:r>
            <a:endParaRPr/>
          </a:p>
        </p:txBody>
      </p:sp>
      <p:sp>
        <p:nvSpPr>
          <p:cNvPr id="175" name="Google Shape;175;g2bc4769dee5_0_76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2471400" cy="14037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Godišnja zauzetost apartmana izražena u procentima</a:t>
            </a:r>
            <a:endParaRPr/>
          </a:p>
        </p:txBody>
      </p:sp>
      <p:pic>
        <p:nvPicPr>
          <p:cNvPr id="176" name="Google Shape;176;g2bc4769dee5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888" y="1845723"/>
            <a:ext cx="4806727" cy="234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bc4769dee5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150" y="4187100"/>
            <a:ext cx="5863148" cy="20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bc4769dee5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2525" y="1795875"/>
            <a:ext cx="5986400" cy="258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c4769dee5_0_8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Izveštaji</a:t>
            </a:r>
            <a:endParaRPr/>
          </a:p>
        </p:txBody>
      </p:sp>
      <p:pic>
        <p:nvPicPr>
          <p:cNvPr id="184" name="Google Shape;184;g2bc4769dee5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225" y="2611625"/>
            <a:ext cx="7476773" cy="364193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bc4769dee5_0_81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3738600" cy="10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Ostvaren</a:t>
            </a:r>
            <a:r>
              <a:rPr lang="en-US" dirty="0"/>
              <a:t> </a:t>
            </a:r>
            <a:r>
              <a:rPr lang="en-US" dirty="0" err="1"/>
              <a:t>profit,broj</a:t>
            </a:r>
            <a:r>
              <a:rPr lang="en-US" dirty="0"/>
              <a:t> no</a:t>
            </a:r>
            <a:r>
              <a:rPr lang="sr-Latn-RS" dirty="0"/>
              <a:t>ć</a:t>
            </a:r>
            <a:r>
              <a:rPr lang="en-US" dirty="0" err="1"/>
              <a:t>enja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prosečna</a:t>
            </a: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izdavanja</a:t>
            </a:r>
            <a:r>
              <a:rPr lang="en-US" dirty="0"/>
              <a:t> </a:t>
            </a:r>
            <a:r>
              <a:rPr lang="en-US" dirty="0" err="1"/>
              <a:t>smeštaja</a:t>
            </a:r>
            <a:r>
              <a:rPr lang="en-US" dirty="0"/>
              <a:t> po </a:t>
            </a:r>
            <a:r>
              <a:rPr lang="en-US" dirty="0" err="1"/>
              <a:t>oglašivaču</a:t>
            </a:r>
            <a:endParaRPr dirty="0"/>
          </a:p>
        </p:txBody>
      </p:sp>
      <p:pic>
        <p:nvPicPr>
          <p:cNvPr id="186" name="Google Shape;186;g2bc4769dee5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675" y="1737400"/>
            <a:ext cx="3738675" cy="1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c4769dee5_0_8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Izveštaji</a:t>
            </a:r>
            <a:endParaRPr/>
          </a:p>
        </p:txBody>
      </p:sp>
      <p:sp>
        <p:nvSpPr>
          <p:cNvPr id="192" name="Google Shape;192;g2bc4769dee5_0_86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3208800" cy="7959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Ostvaren broj noćenja za svaki mesec u godini</a:t>
            </a:r>
            <a:endParaRPr/>
          </a:p>
        </p:txBody>
      </p:sp>
      <p:pic>
        <p:nvPicPr>
          <p:cNvPr id="193" name="Google Shape;193;g2bc4769dee5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575" y="3577200"/>
            <a:ext cx="5589298" cy="27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bc4769dee5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550" y="1797200"/>
            <a:ext cx="6742824" cy="225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c4769dee5_0_98"/>
          <p:cNvSpPr txBox="1">
            <a:spLocks noGrp="1"/>
          </p:cNvSpPr>
          <p:nvPr>
            <p:ph type="title"/>
          </p:nvPr>
        </p:nvSpPr>
        <p:spPr>
          <a:xfrm>
            <a:off x="3459375" y="259150"/>
            <a:ext cx="6289500" cy="1495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Hvala</a:t>
            </a:r>
            <a:r>
              <a:rPr lang="en-US" sz="6600" dirty="0"/>
              <a:t> </a:t>
            </a:r>
            <a:r>
              <a:rPr lang="en-US" sz="6600" dirty="0" err="1"/>
              <a:t>na</a:t>
            </a:r>
            <a:r>
              <a:rPr lang="en-US" sz="6600" dirty="0"/>
              <a:t> </a:t>
            </a:r>
            <a:r>
              <a:rPr lang="en-US" sz="6600"/>
              <a:t>pažnji</a:t>
            </a:r>
            <a:endParaRPr sz="6600"/>
          </a:p>
        </p:txBody>
      </p:sp>
      <p:sp>
        <p:nvSpPr>
          <p:cNvPr id="200" name="Google Shape;200;g2bc4769dee5_0_98"/>
          <p:cNvSpPr txBox="1">
            <a:spLocks noGrp="1"/>
          </p:cNvSpPr>
          <p:nvPr>
            <p:ph type="body" idx="1"/>
          </p:nvPr>
        </p:nvSpPr>
        <p:spPr>
          <a:xfrm>
            <a:off x="1097278" y="5842908"/>
            <a:ext cx="3198900" cy="367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Bogdan Blagojević E2 71/2023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c4769dee5_0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Model</a:t>
            </a:r>
            <a:endParaRPr/>
          </a:p>
        </p:txBody>
      </p:sp>
      <p:pic>
        <p:nvPicPr>
          <p:cNvPr id="107" name="Google Shape;107;g2bc4769dee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075" y="1737400"/>
            <a:ext cx="4143800" cy="45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c4769dee5_0_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Logička šema OLTP baze podatala</a:t>
            </a:r>
            <a:endParaRPr/>
          </a:p>
        </p:txBody>
      </p:sp>
      <p:pic>
        <p:nvPicPr>
          <p:cNvPr id="113" name="Google Shape;113;g2bc4769dee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75" y="1787225"/>
            <a:ext cx="9033898" cy="44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c4769dee5_0_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Relaciona šema OLTP baze podataka</a:t>
            </a:r>
            <a:endParaRPr/>
          </a:p>
        </p:txBody>
      </p:sp>
      <p:pic>
        <p:nvPicPr>
          <p:cNvPr id="119" name="Google Shape;119;g2bc4769dee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338" y="1783600"/>
            <a:ext cx="97613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c4769dee5_0_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Teme </a:t>
            </a:r>
            <a:endParaRPr/>
          </a:p>
        </p:txBody>
      </p:sp>
      <p:sp>
        <p:nvSpPr>
          <p:cNvPr id="125" name="Google Shape;125;g2bc4769dee5_0_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Praćenje priliva novca i broja noćenja za svaki apartman u odnosu na način oglašavanja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Analiza zauzetosti apartmana kao i kategoriji ocene kojoj pripada na godišnjem novou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Praćenje broja otkazanih rezervacija za svaki apartman na mesečnom nivou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c4769dee5_0_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Logička šema DW baze podataka</a:t>
            </a:r>
            <a:endParaRPr/>
          </a:p>
        </p:txBody>
      </p:sp>
      <p:pic>
        <p:nvPicPr>
          <p:cNvPr id="131" name="Google Shape;131;g2bc4769dee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200" y="1737400"/>
            <a:ext cx="7768925" cy="46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c4769dee5_0_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Relaciona šema DW baze podataka</a:t>
            </a:r>
            <a:endParaRPr/>
          </a:p>
        </p:txBody>
      </p:sp>
      <p:pic>
        <p:nvPicPr>
          <p:cNvPr id="137" name="Google Shape;137;g2bc4769dee5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50" y="1847050"/>
            <a:ext cx="10559277" cy="44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c4769dee5_0_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 Matrix</a:t>
            </a:r>
            <a:endParaRPr/>
          </a:p>
        </p:txBody>
      </p:sp>
      <p:graphicFrame>
        <p:nvGraphicFramePr>
          <p:cNvPr id="143" name="Google Shape;143;g2bc4769dee5_0_30"/>
          <p:cNvGraphicFramePr/>
          <p:nvPr/>
        </p:nvGraphicFramePr>
        <p:xfrm>
          <a:off x="1137150" y="2268325"/>
          <a:ext cx="10287000" cy="3219400"/>
        </p:xfrm>
        <a:graphic>
          <a:graphicData uri="http://schemas.openxmlformats.org/drawingml/2006/table">
            <a:tbl>
              <a:tblPr>
                <a:noFill/>
                <a:tableStyleId>{BBCDECF4-147F-4FC1-8CBF-92A788A19085}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Fact_Profit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Fact_Cancel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Fact_Busy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Dim_Advertiser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Dim_Currency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Dim_Apartment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Dim_Tmonth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Dim_Tquarter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Dim_Tyear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Dim_GradeCategory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c4769dee5_0_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Kratak opis ETL procesa</a:t>
            </a:r>
            <a:endParaRPr/>
          </a:p>
        </p:txBody>
      </p:sp>
      <p:sp>
        <p:nvSpPr>
          <p:cNvPr id="149" name="Google Shape;149;g2bc4769dee5_0_4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kolone</a:t>
            </a:r>
            <a:r>
              <a:rPr lang="en-US" dirty="0"/>
              <a:t> </a:t>
            </a:r>
            <a:r>
              <a:rPr lang="en-US" i="1" dirty="0"/>
              <a:t>Advertiser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Odbacivanje</a:t>
            </a:r>
            <a:r>
              <a:rPr lang="en-US" dirty="0"/>
              <a:t> </a:t>
            </a:r>
            <a:r>
              <a:rPr lang="en-US" dirty="0" err="1"/>
              <a:t>duplih</a:t>
            </a:r>
            <a:r>
              <a:rPr lang="en-US" dirty="0"/>
              <a:t> </a:t>
            </a:r>
            <a:r>
              <a:rPr lang="en-US" dirty="0" err="1"/>
              <a:t>rezervacija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Odbacivanje</a:t>
            </a:r>
            <a:r>
              <a:rPr lang="en-US" dirty="0"/>
              <a:t> </a:t>
            </a:r>
            <a:r>
              <a:rPr lang="en-US" dirty="0" err="1"/>
              <a:t>nevalidnih</a:t>
            </a:r>
            <a:r>
              <a:rPr lang="en-US" dirty="0"/>
              <a:t> </a:t>
            </a:r>
            <a:r>
              <a:rPr lang="en-US" dirty="0" err="1"/>
              <a:t>rezervacija</a:t>
            </a:r>
            <a:r>
              <a:rPr lang="en-US" dirty="0"/>
              <a:t> po </a:t>
            </a:r>
            <a:r>
              <a:rPr lang="en-US" dirty="0" err="1"/>
              <a:t>datumu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Uklanjanje</a:t>
            </a:r>
            <a:r>
              <a:rPr lang="en-US" dirty="0"/>
              <a:t> EUR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</a:t>
            </a:r>
            <a:r>
              <a:rPr lang="en-US" i="1" dirty="0"/>
              <a:t>Price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/>
              <a:t>Commission Amount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i="1" dirty="0"/>
              <a:t>Booking </a:t>
            </a:r>
            <a:r>
              <a:rPr lang="en-US" dirty="0" err="1"/>
              <a:t>oglašivača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Preimenovanje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u </a:t>
            </a:r>
            <a:r>
              <a:rPr lang="en-US" dirty="0" err="1"/>
              <a:t>zajednički</a:t>
            </a:r>
            <a:r>
              <a:rPr lang="en-US" dirty="0"/>
              <a:t> </a:t>
            </a:r>
            <a:r>
              <a:rPr lang="en-US" dirty="0" err="1"/>
              <a:t>naziv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Preimenovanje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za </a:t>
            </a:r>
            <a:r>
              <a:rPr lang="en-US" i="1" dirty="0"/>
              <a:t>Arriving in </a:t>
            </a:r>
            <a:r>
              <a:rPr lang="en-US" dirty="0"/>
              <a:t>… </a:t>
            </a:r>
            <a:r>
              <a:rPr lang="en-US" i="1" dirty="0"/>
              <a:t>day</a:t>
            </a:r>
            <a:r>
              <a:rPr lang="en-US" dirty="0"/>
              <a:t> u </a:t>
            </a:r>
            <a:r>
              <a:rPr lang="en-US" i="1" dirty="0"/>
              <a:t>Arriving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svođenje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statusa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i="1" dirty="0"/>
              <a:t>Confirmed</a:t>
            </a:r>
            <a:r>
              <a:rPr lang="en-US" dirty="0"/>
              <a:t>, </a:t>
            </a:r>
            <a:r>
              <a:rPr lang="en-US" i="1" dirty="0"/>
              <a:t>Arriving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 err="1"/>
              <a:t>NoShow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Spajanje</a:t>
            </a:r>
            <a:r>
              <a:rPr lang="en-US" dirty="0"/>
              <a:t> </a:t>
            </a:r>
            <a:r>
              <a:rPr lang="en-US" dirty="0" err="1"/>
              <a:t>obrađenih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krajnji</a:t>
            </a:r>
            <a:r>
              <a:rPr lang="en-US" dirty="0"/>
              <a:t> </a:t>
            </a:r>
            <a:r>
              <a:rPr lang="en-US" dirty="0" err="1"/>
              <a:t>fajl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Preimenovanje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kompatibilna</a:t>
            </a:r>
            <a:r>
              <a:rPr lang="en-US" dirty="0"/>
              <a:t> da </a:t>
            </a:r>
            <a:r>
              <a:rPr lang="en-US" dirty="0" err="1"/>
              <a:t>nazivima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i="1" dirty="0"/>
              <a:t>data warehouse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podatala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227</Words>
  <Application>Microsoft Office PowerPoint</Application>
  <PresentationFormat>Widescreen</PresentationFormat>
  <Paragraphs>52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Retrospect</vt:lpstr>
      <vt:lpstr>PREZENTACIJA PROJEKTA- SISTEMI SKLADIŠTA PODATAKA</vt:lpstr>
      <vt:lpstr>ER Model</vt:lpstr>
      <vt:lpstr>Logička šema OLTP baze podatala</vt:lpstr>
      <vt:lpstr>Relaciona šema OLTP baze podataka</vt:lpstr>
      <vt:lpstr>Teme </vt:lpstr>
      <vt:lpstr>Logička šema DW baze podataka</vt:lpstr>
      <vt:lpstr>Relaciona šema DW baze podataka</vt:lpstr>
      <vt:lpstr>Bus Matrix</vt:lpstr>
      <vt:lpstr>Kratak opis ETL procesa</vt:lpstr>
      <vt:lpstr>Ispitivanje tačnosti rezultata</vt:lpstr>
      <vt:lpstr>Ispitivanje tačnosti rezultata</vt:lpstr>
      <vt:lpstr>Izveštaji</vt:lpstr>
      <vt:lpstr>Izveštaji</vt:lpstr>
      <vt:lpstr>Izveštaji</vt:lpstr>
      <vt:lpstr>Izveštaji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PREZENTACIJA PROJEKTA- SISTEMI SKLADIŠTA PODATAKA</dc:title>
  <dc:creator>Bogdan Blagojevic</dc:creator>
  <cp:lastModifiedBy>Bogdan Blagojevic</cp:lastModifiedBy>
  <cp:revision>4</cp:revision>
  <dcterms:created xsi:type="dcterms:W3CDTF">2023-11-09T22:17:15Z</dcterms:created>
  <dcterms:modified xsi:type="dcterms:W3CDTF">2024-02-27T22:23:48Z</dcterms:modified>
</cp:coreProperties>
</file>