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93590-D4F7-4321-A48E-332A259C2B9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E5AE6-3A8E-481F-99B3-88861C31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0003-5919-6AC9-80F1-A81A6D273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86FA1-2B58-376A-3FDB-DDF1C5DF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636E4-903D-6EF3-79A0-794D9DF8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6943-318A-4B56-8C35-6175FA20BEF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D2CC-16A8-F98D-8700-2423CBA5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78B0E-22B6-A871-D529-8ECD5377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F679-CAAB-4874-BB2D-CAD424F1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4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04F4-D156-AF24-046D-351577CE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AC56F-05D5-3C38-896C-DB3F0655B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629B-8DCA-872F-DE87-6F7F2532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6943-318A-4B56-8C35-6175FA20BEF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4BDB-46E3-F621-3971-9A4B2CE4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D64B8-672A-FE2E-A2F5-E7977D79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F679-CAAB-4874-BB2D-CAD424F1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30E71-8CE9-109E-A99B-D31D51BA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7F2E8-9DA2-B331-F69E-6BFE0A979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8804-66BD-7B98-5F92-1848D3D7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6943-318A-4B56-8C35-6175FA20BEF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81A0-1563-7491-E07A-483BCC28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1FA2-885A-C2CD-9FD3-677A195C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F679-CAAB-4874-BB2D-CAD424F1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0D4-B47A-278E-2ED7-565FA2C7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355D-02E0-DFA1-634D-9AC798CE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B119-2950-67D7-FD55-A19B0D1E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6943-318A-4B56-8C35-6175FA20BEF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4356-9C5C-9821-F506-6B44BB5D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CD22-0703-E662-5FAB-7EC5618B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F679-CAAB-4874-BB2D-CAD424F1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3E4F-B8DA-0093-0972-18D3D8E9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946B1-8613-A401-DC2A-1A34FB2A6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E3BF-ADF6-A91B-8ABC-02E8DCB7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6943-318A-4B56-8C35-6175FA20BEF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8381-0116-646F-72CE-586A7E7C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9222-79BC-47F6-52DC-00CA7A48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F679-CAAB-4874-BB2D-CAD424F1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2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668C-72D3-E2FF-21C7-B6369F7F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951A-AE6B-F257-89BB-3AD38E69D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57F66-EB29-67E7-59F7-E8FB4FE24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3B9C3-6EA8-77D8-95C7-07B0D53A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6943-318A-4B56-8C35-6175FA20BEF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9EBC8-CD67-C6A0-86B7-ECD643A1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FA50E-2E6E-8351-6800-EEC0C157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F679-CAAB-4874-BB2D-CAD424F1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8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785B-5015-B48A-DDFF-D650A9E3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CCA40-AD8D-EF24-0209-1F94754B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4901F-1C32-0579-C9F7-010310A3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3A4E6-5337-563E-D897-5D3309D21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19418-B6E0-70ED-71E7-8E32B7AA6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E9872-2BBE-501A-46C2-DF12640B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6943-318A-4B56-8C35-6175FA20BEF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3A6E6-EEB2-E7DB-5752-07BB0DAA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FBCFC-2A59-9F71-B8EE-8A44E000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F679-CAAB-4874-BB2D-CAD424F1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DF4F-7E2D-1E0A-7893-2A99F622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DC968-B333-E796-6FB6-5F8FFA8C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6943-318A-4B56-8C35-6175FA20BEF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24A99-CC33-A5A3-3683-631F0883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A8BC7-1749-CBF7-74B5-FB4F87C0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F679-CAAB-4874-BB2D-CAD424F1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4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60F8F-1D07-C869-9842-16EF124B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6943-318A-4B56-8C35-6175FA20BEF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22995-419A-E1A1-7C8F-4BB658E9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CA755-1099-8EDB-0B9A-E486E342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F679-CAAB-4874-BB2D-CAD424F1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8AED-459D-9A18-83D8-E7706DFB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5917-0277-8187-7D73-2EF9EB5E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B92EA-A831-1755-6896-7F3E74F4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7DAE1-7A1E-C7E0-C3DB-599B15F1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6943-318A-4B56-8C35-6175FA20BEF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53B7E-0D49-8705-0028-A1F33EBC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BE7CA-4A21-B5A6-5ABB-7160B26A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F679-CAAB-4874-BB2D-CAD424F1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18B2-9617-AAC6-E951-D19C36D7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6CA3C-8FE1-5AAC-24F5-8C70C8849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5F192-AE00-C97A-75D8-2160EAF93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9C893-16F3-792C-1D45-6A68D013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6943-318A-4B56-8C35-6175FA20BEF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2904-A1A5-07D8-A3CE-7B28DDC4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4EB0-B4C5-DC9C-1171-6757412A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F679-CAAB-4874-BB2D-CAD424F1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F9C80-47A9-B986-390D-51AA4747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104A-1879-5145-8F0D-DC50FDE3B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5FBE2-6350-2269-BD11-B91E3A2E5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6943-318A-4B56-8C35-6175FA20BEF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DBE8-32B4-F739-E36F-48D5EB6A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E28A-A120-92DC-955A-CE0C888A9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F679-CAAB-4874-BB2D-CAD424F1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0F7052-F524-808F-7B90-95701BDC3F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66" y="4643043"/>
            <a:ext cx="4509135" cy="16027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049ED5F-648F-0F4C-4BC7-AA60360D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UT Sans Bold" panose="00000500000000000000" pitchFamily="50" charset="0"/>
              </a:rPr>
              <a:t>Aplica</a:t>
            </a:r>
            <a:r>
              <a:rPr lang="ro-RO" dirty="0">
                <a:latin typeface="UT Sans Bold" panose="00000500000000000000" pitchFamily="50" charset="0"/>
              </a:rPr>
              <a:t>ție pentru turism comunitar</a:t>
            </a:r>
            <a:endParaRPr lang="en-US" dirty="0">
              <a:latin typeface="UT Sans Bold" panose="00000500000000000000" pitchFamily="50" charset="0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050B1BCD-ECDD-5E06-DBD3-A71A22849423}"/>
              </a:ext>
            </a:extLst>
          </p:cNvPr>
          <p:cNvSpPr txBox="1">
            <a:spLocks/>
          </p:cNvSpPr>
          <p:nvPr/>
        </p:nvSpPr>
        <p:spPr>
          <a:xfrm>
            <a:off x="767690" y="2478772"/>
            <a:ext cx="10515600" cy="165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7200" b="1" dirty="0">
                <a:effectLst/>
                <a:latin typeface="UT Sans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Conducător științific: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7200" b="1" dirty="0">
                <a:effectLst/>
                <a:latin typeface="UT Sans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Conf. dr. Bîldea Teodor-Ștefan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o-RO" sz="7200" b="1" dirty="0">
              <a:effectLst/>
              <a:latin typeface="UT Sans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7200" b="1" dirty="0">
                <a:effectLst/>
                <a:latin typeface="UT Sans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Absolvent:</a:t>
            </a:r>
            <a:endParaRPr lang="ro-RO" sz="7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7200" b="1" dirty="0">
                <a:effectLst/>
                <a:latin typeface="UT Sans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Botez Bogdan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marR="0" indent="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UT Sans Bold" panose="00000500000000000000" pitchFamily="50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6274C2-0907-265F-F939-247562408903}"/>
              </a:ext>
            </a:extLst>
          </p:cNvPr>
          <p:cNvGrpSpPr/>
          <p:nvPr/>
        </p:nvGrpSpPr>
        <p:grpSpPr>
          <a:xfrm>
            <a:off x="10768677" y="5646538"/>
            <a:ext cx="216000" cy="216000"/>
            <a:chOff x="2772000" y="1932221"/>
            <a:chExt cx="2340000" cy="23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19B746-A792-8743-C9AA-36A17CEF2A7B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287908-9056-3CFD-4BC0-75F7C3AB3F72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BC72F7-697D-C466-8A82-855155CC5E91}"/>
              </a:ext>
            </a:extLst>
          </p:cNvPr>
          <p:cNvGrpSpPr/>
          <p:nvPr/>
        </p:nvGrpSpPr>
        <p:grpSpPr>
          <a:xfrm>
            <a:off x="9328517" y="5646538"/>
            <a:ext cx="216000" cy="216000"/>
            <a:chOff x="2772000" y="1932221"/>
            <a:chExt cx="2340000" cy="23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379875-3AAD-C9FA-E099-A6FDE5C62E91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07A908-64CF-8372-F0EC-5C5F0CFD2375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A7B1C-F31F-868B-0EA7-06D7775AF9C9}"/>
              </a:ext>
            </a:extLst>
          </p:cNvPr>
          <p:cNvSpPr/>
          <p:nvPr/>
        </p:nvSpPr>
        <p:spPr>
          <a:xfrm>
            <a:off x="10768677" y="4206378"/>
            <a:ext cx="216000" cy="216000"/>
          </a:xfrm>
          <a:prstGeom prst="rect">
            <a:avLst/>
          </a:prstGeom>
          <a:solidFill>
            <a:srgbClr val="00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8CF751-F5E1-E61B-057D-EE8F9D2F7AF3}"/>
              </a:ext>
            </a:extLst>
          </p:cNvPr>
          <p:cNvGrpSpPr/>
          <p:nvPr/>
        </p:nvGrpSpPr>
        <p:grpSpPr>
          <a:xfrm>
            <a:off x="7888357" y="5646538"/>
            <a:ext cx="216000" cy="216000"/>
            <a:chOff x="2772000" y="1932221"/>
            <a:chExt cx="2340000" cy="23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0538E2-0166-CF7F-44B3-7474DE3568A3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807341-7F70-2C92-394A-991F801993B5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D36BBF-3620-A0A8-65A5-C0C2BF2B30FC}"/>
              </a:ext>
            </a:extLst>
          </p:cNvPr>
          <p:cNvGrpSpPr/>
          <p:nvPr/>
        </p:nvGrpSpPr>
        <p:grpSpPr>
          <a:xfrm>
            <a:off x="9328517" y="4206378"/>
            <a:ext cx="216000" cy="216000"/>
            <a:chOff x="2772000" y="1932221"/>
            <a:chExt cx="2340000" cy="234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86C914-B03F-7F15-7CAB-60A3A767EC2C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BAC67E-2BC9-F19B-BD4F-42CCF64C6EB4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FA966A-DB3C-2CFE-1AA3-1CAEE02A5342}"/>
              </a:ext>
            </a:extLst>
          </p:cNvPr>
          <p:cNvGrpSpPr/>
          <p:nvPr/>
        </p:nvGrpSpPr>
        <p:grpSpPr>
          <a:xfrm>
            <a:off x="10768677" y="2766218"/>
            <a:ext cx="216000" cy="216000"/>
            <a:chOff x="2772000" y="1932221"/>
            <a:chExt cx="2340000" cy="234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1EA398-3F01-574B-FBEE-5058E7D8FAF6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FB834B-35B1-B96C-5984-80D83A493D52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45B858-29AC-0E65-D4DE-E7F1B116245D}"/>
              </a:ext>
            </a:extLst>
          </p:cNvPr>
          <p:cNvGrpSpPr/>
          <p:nvPr/>
        </p:nvGrpSpPr>
        <p:grpSpPr>
          <a:xfrm>
            <a:off x="10768677" y="4206378"/>
            <a:ext cx="216000" cy="216000"/>
            <a:chOff x="2772000" y="1932221"/>
            <a:chExt cx="2340000" cy="2340000"/>
          </a:xfrm>
          <a:solidFill>
            <a:srgbClr val="1CA63E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34F41F-71B1-5BCF-5708-FB5BC51EF2B9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270B40-FB13-F761-72E5-9742D0D9970A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D0B00E9-380A-BCA0-69FB-C722608ADD17}"/>
              </a:ext>
            </a:extLst>
          </p:cNvPr>
          <p:cNvSpPr/>
          <p:nvPr/>
        </p:nvSpPr>
        <p:spPr>
          <a:xfrm>
            <a:off x="10849244" y="4286944"/>
            <a:ext cx="58486" cy="58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90CB-4D71-B9E3-8F72-2310603F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711"/>
            <a:ext cx="10515600" cy="1325563"/>
          </a:xfrm>
        </p:spPr>
        <p:txBody>
          <a:bodyPr/>
          <a:lstStyle/>
          <a:p>
            <a:pPr algn="ctr"/>
            <a:r>
              <a:rPr lang="ro-RO" dirty="0">
                <a:latin typeface="UT Sans Bold" panose="00000500000000000000" pitchFamily="50" charset="0"/>
              </a:rPr>
              <a:t>Motive pentru alegerea temei</a:t>
            </a:r>
            <a:endParaRPr lang="en-US" dirty="0">
              <a:latin typeface="UT Sans Bold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B8D1-EC03-4989-DF51-9A6FA806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>
              <a:latin typeface="UT Sans" panose="00000500000000000000" pitchFamily="50" charset="0"/>
            </a:endParaRPr>
          </a:p>
          <a:p>
            <a:pPr>
              <a:buClr>
                <a:srgbClr val="1CA63E"/>
              </a:buClr>
              <a:buFont typeface="UT Sans" panose="00000500000000000000" pitchFamily="50" charset="0"/>
              <a:buChar char="•"/>
            </a:pPr>
            <a:endParaRPr lang="ro-RO" dirty="0">
              <a:latin typeface="UT Sans" panose="00000500000000000000" pitchFamily="50" charset="0"/>
            </a:endParaRPr>
          </a:p>
          <a:p>
            <a:pPr>
              <a:buClr>
                <a:srgbClr val="1CA63E"/>
              </a:buClr>
              <a:buFont typeface="UT Sans" panose="00000500000000000000" pitchFamily="50" charset="0"/>
              <a:buChar char="•"/>
            </a:pPr>
            <a:r>
              <a:rPr lang="ro-RO" dirty="0">
                <a:latin typeface="UT Sans" panose="00000500000000000000" pitchFamily="50" charset="0"/>
              </a:rPr>
              <a:t>    Crearea unei comunități formate din locații de interes ale</a:t>
            </a:r>
          </a:p>
          <a:p>
            <a:pPr marL="0" indent="0">
              <a:buClr>
                <a:srgbClr val="1CA63E"/>
              </a:buClr>
              <a:buNone/>
            </a:pPr>
            <a:r>
              <a:rPr lang="ro-RO" dirty="0">
                <a:latin typeface="UT Sans" panose="00000500000000000000" pitchFamily="50" charset="0"/>
              </a:rPr>
              <a:t>        Brașovului</a:t>
            </a:r>
          </a:p>
          <a:p>
            <a:pPr>
              <a:buClr>
                <a:srgbClr val="1CA63E"/>
              </a:buClr>
              <a:buFont typeface="UT Sans" panose="00000500000000000000" pitchFamily="50" charset="0"/>
              <a:buChar char="•"/>
            </a:pPr>
            <a:endParaRPr lang="ro-RO" dirty="0">
              <a:latin typeface="UT Sans" panose="00000500000000000000" pitchFamily="50" charset="0"/>
            </a:endParaRPr>
          </a:p>
          <a:p>
            <a:pPr>
              <a:buClr>
                <a:srgbClr val="1CA63E"/>
              </a:buClr>
              <a:buFont typeface="UT Sans" panose="00000500000000000000" pitchFamily="50" charset="0"/>
              <a:buChar char="•"/>
            </a:pPr>
            <a:r>
              <a:rPr lang="ro-RO" dirty="0">
                <a:latin typeface="UT Sans" panose="00000500000000000000" pitchFamily="50" charset="0"/>
              </a:rPr>
              <a:t>    Dezvoltarea turismului local la nivel comunitar</a:t>
            </a:r>
          </a:p>
          <a:p>
            <a:endParaRPr lang="ro-RO" dirty="0">
              <a:latin typeface="UT Sans" panose="00000500000000000000" pitchFamily="50" charset="0"/>
            </a:endParaRPr>
          </a:p>
          <a:p>
            <a:pPr marL="0" indent="0">
              <a:buNone/>
            </a:pPr>
            <a:endParaRPr lang="en-US" dirty="0">
              <a:latin typeface="UT Sans" panose="000005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2FDA5-DB50-AF12-8858-F94E65FA45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4069" cy="97536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F8C1019-E721-5BED-C1D5-CFC7C83EC2AD}"/>
              </a:ext>
            </a:extLst>
          </p:cNvPr>
          <p:cNvGrpSpPr/>
          <p:nvPr/>
        </p:nvGrpSpPr>
        <p:grpSpPr>
          <a:xfrm>
            <a:off x="10768677" y="5646538"/>
            <a:ext cx="216000" cy="216000"/>
            <a:chOff x="2772000" y="1932221"/>
            <a:chExt cx="2340000" cy="23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7D70DA-5FE0-45DE-57E2-18AF17A802CC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D331BF-3DC0-6D8C-20E4-A472B030BFF9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25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8908-628A-3248-4B6B-6D8D4601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46881"/>
            <a:ext cx="10515600" cy="1325563"/>
          </a:xfrm>
        </p:spPr>
        <p:txBody>
          <a:bodyPr/>
          <a:lstStyle/>
          <a:p>
            <a:pPr algn="ctr"/>
            <a:r>
              <a:rPr lang="ro-RO" dirty="0">
                <a:latin typeface="UT Sans Bold" panose="00000500000000000000" pitchFamily="50" charset="0"/>
              </a:rPr>
              <a:t>Tehnologii utilizate</a:t>
            </a:r>
            <a:endParaRPr lang="en-US" dirty="0">
              <a:latin typeface="UT Sans Bold" panose="00000500000000000000" pitchFamily="50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1F64CF1-67CA-ECEA-2DB3-49293C352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28" y="2449413"/>
            <a:ext cx="2438400" cy="24384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BB42A7-211E-5E9F-04DC-DEBB07CAE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744" y="2551331"/>
            <a:ext cx="2243328" cy="22345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39CEEA-A8E8-7376-453C-ABE20DDD8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602765"/>
            <a:ext cx="2143125" cy="2143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CBAAFA-5811-1A4F-8E71-4369EDBFFC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4069" cy="97536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9699AA4-17EB-9E7B-F2E8-841ED34088C7}"/>
              </a:ext>
            </a:extLst>
          </p:cNvPr>
          <p:cNvGrpSpPr/>
          <p:nvPr/>
        </p:nvGrpSpPr>
        <p:grpSpPr>
          <a:xfrm>
            <a:off x="10768677" y="5646538"/>
            <a:ext cx="216000" cy="216000"/>
            <a:chOff x="2772000" y="1932221"/>
            <a:chExt cx="2340000" cy="2340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3205F8-354E-2983-8FED-98C7610D31D3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9682BD-2004-0EAA-D037-DB3611DABFB2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3E7CA-638B-48BD-83C1-4DEF29C4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o-RO" dirty="0">
                <a:latin typeface="UT Sans Bold" panose="00000500000000000000" pitchFamily="50" charset="0"/>
              </a:rPr>
              <a:t>Demo aplicație</a:t>
            </a:r>
            <a:endParaRPr lang="en-US" dirty="0">
              <a:latin typeface="UT Sans Bold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B04B7-B732-CD4F-4ECC-084AD56899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4069" cy="9753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472FB0C-8226-09DB-7E8E-77B9EC004BF2}"/>
              </a:ext>
            </a:extLst>
          </p:cNvPr>
          <p:cNvGrpSpPr/>
          <p:nvPr/>
        </p:nvGrpSpPr>
        <p:grpSpPr>
          <a:xfrm>
            <a:off x="10768677" y="5646538"/>
            <a:ext cx="216000" cy="216000"/>
            <a:chOff x="2772000" y="1932221"/>
            <a:chExt cx="2340000" cy="23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CC574C-049B-051B-BC3F-7BB20A001429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1624FE-6425-C7BD-F5AD-75D33F01F15D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65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0666-1D05-5476-7868-83DDD037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UT Sans Bold" panose="00000500000000000000" pitchFamily="50" charset="0"/>
              </a:rPr>
              <a:t>Planuri de viitor</a:t>
            </a:r>
            <a:endParaRPr lang="en-US" dirty="0">
              <a:latin typeface="UT Sans Bold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DEBF-B333-BF1E-4E02-E786A313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pPr>
              <a:buClr>
                <a:schemeClr val="accent6"/>
              </a:buClr>
              <a:buFontTx/>
              <a:buChar char="•"/>
            </a:pPr>
            <a:endParaRPr lang="ro-RO" dirty="0"/>
          </a:p>
          <a:p>
            <a:pPr>
              <a:buClr>
                <a:srgbClr val="1CA63E"/>
              </a:buClr>
              <a:buFontTx/>
              <a:buChar char="•"/>
            </a:pPr>
            <a:r>
              <a:rPr lang="ro-RO" dirty="0">
                <a:latin typeface="UT Sans" panose="00000500000000000000" pitchFamily="50" charset="0"/>
              </a:rPr>
              <a:t>    Integrarea Waze și Google Maps</a:t>
            </a:r>
          </a:p>
          <a:p>
            <a:pPr>
              <a:buClr>
                <a:schemeClr val="accent6"/>
              </a:buClr>
              <a:buFontTx/>
              <a:buChar char="•"/>
            </a:pPr>
            <a:endParaRPr lang="ro-RO" dirty="0">
              <a:latin typeface="UT Sans" panose="00000500000000000000" pitchFamily="50" charset="0"/>
            </a:endParaRPr>
          </a:p>
          <a:p>
            <a:pPr>
              <a:buClr>
                <a:srgbClr val="1CA63E"/>
              </a:buClr>
              <a:buFontTx/>
              <a:buChar char="•"/>
            </a:pPr>
            <a:r>
              <a:rPr lang="ro-RO" dirty="0">
                <a:latin typeface="UT Sans" panose="00000500000000000000" pitchFamily="50" charset="0"/>
              </a:rPr>
              <a:t>    Sistem de notificări</a:t>
            </a:r>
          </a:p>
          <a:p>
            <a:pPr>
              <a:buClr>
                <a:schemeClr val="accent6"/>
              </a:buClr>
              <a:buFontTx/>
              <a:buChar char="•"/>
            </a:pPr>
            <a:endParaRPr lang="ro-RO" dirty="0">
              <a:latin typeface="UT Sans" panose="00000500000000000000" pitchFamily="50" charset="0"/>
            </a:endParaRPr>
          </a:p>
          <a:p>
            <a:pPr>
              <a:buClr>
                <a:srgbClr val="1CA63E"/>
              </a:buClr>
              <a:buFontTx/>
              <a:buChar char="•"/>
            </a:pPr>
            <a:r>
              <a:rPr lang="ro-RO" dirty="0">
                <a:latin typeface="UT Sans" panose="00000500000000000000" pitchFamily="50" charset="0"/>
              </a:rPr>
              <a:t>    Rezervarea unei mese </a:t>
            </a:r>
            <a:endParaRPr lang="en-US" dirty="0">
              <a:latin typeface="UT Sans" panose="000005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93CD9-A7FA-7FF5-2D59-71D4A5C29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4069" cy="97536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291686E-1A38-0087-9BB1-E7FF3288B3E8}"/>
              </a:ext>
            </a:extLst>
          </p:cNvPr>
          <p:cNvGrpSpPr/>
          <p:nvPr/>
        </p:nvGrpSpPr>
        <p:grpSpPr>
          <a:xfrm>
            <a:off x="10768677" y="5646538"/>
            <a:ext cx="216000" cy="216000"/>
            <a:chOff x="2772000" y="1932221"/>
            <a:chExt cx="2340000" cy="23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FC0BEC-C3F5-DDBD-B8E6-C816B0BCA9E0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A75CF9-32C2-FE42-A465-E9B1C59C1D83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99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F70A-82A6-D375-1FEF-9E3BF2DE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2956"/>
            <a:ext cx="10515600" cy="2652088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UT Sans Bold" panose="00000500000000000000" pitchFamily="50" charset="0"/>
              </a:rPr>
              <a:t>Vă mulțumesc pentru atenția acordată!</a:t>
            </a:r>
            <a:br>
              <a:rPr lang="ro-RO" dirty="0">
                <a:latin typeface="UT Sans Bold" panose="00000500000000000000" pitchFamily="50" charset="0"/>
              </a:rPr>
            </a:br>
            <a:br>
              <a:rPr lang="ro-RO" dirty="0">
                <a:latin typeface="UT Sans Bold" panose="00000500000000000000" pitchFamily="50" charset="0"/>
              </a:rPr>
            </a:br>
            <a:r>
              <a:rPr lang="ro-RO" dirty="0">
                <a:latin typeface="UT Sans Bold" panose="00000500000000000000" pitchFamily="50" charset="0"/>
              </a:rPr>
              <a:t>Întrebări?</a:t>
            </a:r>
            <a:endParaRPr lang="en-US" dirty="0">
              <a:latin typeface="UT Sans Bold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40EA6-D3C7-4C2E-DDBE-BBBA72724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4069" cy="97536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5A1AB3C-EEF9-C87F-30FD-F400C797996B}"/>
              </a:ext>
            </a:extLst>
          </p:cNvPr>
          <p:cNvGrpSpPr/>
          <p:nvPr/>
        </p:nvGrpSpPr>
        <p:grpSpPr>
          <a:xfrm>
            <a:off x="10768677" y="5646538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2902BB-070E-D942-5A7B-72C30DC8FF4A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37FBF1-0238-FEFB-CE78-B85F0B9C0703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73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UT Sans</vt:lpstr>
      <vt:lpstr>UT Sans Bold</vt:lpstr>
      <vt:lpstr>Office Theme</vt:lpstr>
      <vt:lpstr>Aplicație pentru turism comunitar</vt:lpstr>
      <vt:lpstr>Motive pentru alegerea temei</vt:lpstr>
      <vt:lpstr>Tehnologii utilizate</vt:lpstr>
      <vt:lpstr>Demo aplicație</vt:lpstr>
      <vt:lpstr>Planuri de viitor</vt:lpstr>
      <vt:lpstr>Vă mulțumesc pentru atenția acordată!  Întrebări?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pentru turism comunitar</dc:title>
  <dc:creator>Bogaa d[^_^]b</dc:creator>
  <cp:lastModifiedBy>Bogaa d[^_^]b</cp:lastModifiedBy>
  <cp:revision>7</cp:revision>
  <dcterms:created xsi:type="dcterms:W3CDTF">2022-06-17T16:29:02Z</dcterms:created>
  <dcterms:modified xsi:type="dcterms:W3CDTF">2022-06-17T18:16:27Z</dcterms:modified>
</cp:coreProperties>
</file>