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06BC-B45D-A0FC-0088-0AFCB6831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45D29-AF87-0BE9-BA1C-9D120EAD3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BF912-E6CD-68B4-A252-7B2D619A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A64F4-C844-47B2-FF75-D08B0F48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93212-72F0-23E7-A4FA-65CB515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CDCF-762F-373F-B428-59578A05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E809FA-24E0-5073-A282-5E531748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003D1-3F8E-A89F-DA4F-9307F05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DE389-2F01-1146-E356-E52F8BFB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A1309-4EB3-5A3C-F425-58F83562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6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15249-58CE-E0C8-FB3E-2D502447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FF1F0D-9193-63AE-63D9-43B9457A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AD06B-5154-BA57-6ACA-9A412E8A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66E2D-243E-4EA5-587D-8C9269E8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38469-FDB5-6955-5584-36CB6595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1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6F915-5FEA-E475-BB01-1E9E017C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5753F-C3D1-2004-9983-EBC27107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8D0E-631B-54EB-13AA-528302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7585B-3617-F05D-C33B-4713B126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7E8F0-9E97-5CF5-5100-8743360C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46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6CB15-6E24-A8B9-146E-1C43286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5052A-CB5A-64A3-064B-C6EAAEFC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FC19A-764E-30AD-0264-BB725DC4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BCD36-C038-3F9B-2216-71A01658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689E5-748F-B024-5FCB-1010A708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6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E88D4-4029-9B1B-B066-9558F7E4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75245-81C1-DD3C-4871-C70ADC453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3ACC53-EAB4-10AF-0F75-81078241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65DB1-FE09-79D2-D199-57828146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DA798-3A86-DEE7-4B69-F2ECEA54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708B3-7735-45B0-C0C2-1B1DB6EE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4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0092-2E07-5FA5-3F88-D398FB0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42B93-D017-32AC-4111-62E80202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886716-ED78-D23E-716D-B287B1D6E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61912-B16D-A6FE-A812-8BA76DFB7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245AE-49E2-DE22-8B95-03A97546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3D2101-134D-8B67-29E6-3FAC886D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C7EC7B-B555-6837-FF98-23F8CD9B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F3253A-5F5B-DB62-0468-A727BA98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9C1C0-1532-38FF-80E1-DDDCAFCA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A094F-8772-502A-15FA-CD20DD06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651B6-7AD5-CFD5-87E0-A89DE392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9A7BE-DBE1-43F7-03BF-C42A3328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2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9E1DED-D56B-E4D1-2CD5-CEA89141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C46680-65AD-1C7D-0643-0E853781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67571F-BCB6-742C-2ED4-3F35A87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38968-1AAA-9AFC-17C9-07AC0DD3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E8574-032B-A725-4182-1486A28E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E73BC-EF72-A217-EB42-868084D5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899C2-BFEF-DB36-35B5-4628A5A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1595-920E-8013-9239-DF2C2682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F68C9-2BE4-B389-0450-7328DC9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4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C79F-55F3-07B9-933A-4B9447A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8D6C62-03DA-B32A-CF2F-6846213C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FD4AE-1071-41FA-B0BD-D2504C08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99C1B-0EE1-9598-0719-BD8F9C5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9D82A-EC1A-64D5-33B4-D7FA3FD7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F1D80-085E-B905-ACF8-A426890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BBB31F-C278-B95A-47EC-196BEB3A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008A3-2EF7-EAFB-9388-99272D41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EDB2E-D8AA-C267-C0BB-6D76703E7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D47-78C6-47AC-AA98-0EDE688D5DE9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1BFF1-9092-6176-E1DD-46B4619BE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60641-D6E5-FBAE-A2B1-C62D11DEA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017C-4422-4265-BA25-47C8E54A8A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BA90B9-AC11-3707-DBFB-B2E6CF82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075754-044C-E7C3-E5D0-71149958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547274" cy="3022600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EDA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br>
              <a:rPr lang="es-ES" sz="4800" dirty="0">
                <a:solidFill>
                  <a:schemeClr val="bg1"/>
                </a:solidFill>
              </a:rPr>
            </a:br>
            <a:r>
              <a:rPr lang="es-ES" sz="4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Centros Especialización New York</a:t>
            </a:r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85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Rendimiento académico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600" b="1" dirty="0">
                <a:solidFill>
                  <a:schemeClr val="bg1"/>
                </a:solidFill>
              </a:rPr>
              <a:t>Media ELA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CAAB19-DE94-4189-EAF7-61DAB9E45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1859573"/>
            <a:ext cx="6105974" cy="50209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6D3D8A-1F5C-A131-2B55-56C56761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20"/>
            <a:ext cx="6105974" cy="50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4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Rendimiento académico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0FC74-26A8-FD08-2550-EA8ECDF7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1931620"/>
            <a:ext cx="6105976" cy="49369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8BFA98-8B8C-0BE9-1810-4BFD4861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1012"/>
            <a:ext cx="6105976" cy="49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Influye pertenencia a una Comunidad ?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600" b="1" dirty="0">
                <a:solidFill>
                  <a:schemeClr val="bg1"/>
                </a:solidFill>
              </a:rPr>
              <a:t>Raza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4FBFA0-BC97-3B53-EA58-93BC350BD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35" y="1203330"/>
            <a:ext cx="12211948" cy="27643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D7AF7A-68FB-0C2E-2684-74E9CE235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1" y="3967632"/>
            <a:ext cx="12206961" cy="28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Influye pertenencia a una Comunidad ?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600" b="1" dirty="0">
                <a:solidFill>
                  <a:schemeClr val="bg1"/>
                </a:solidFill>
              </a:rPr>
              <a:t>Raza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7B96CE-A0B3-75DD-2362-BB30C5E8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226348"/>
            <a:ext cx="12201973" cy="28110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90817F-4E21-F1B3-DCEE-FD45FB85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4037428"/>
            <a:ext cx="12201974" cy="28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Influye pertenencia a una Comunidad ?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600" b="1" dirty="0">
                <a:solidFill>
                  <a:schemeClr val="bg1"/>
                </a:solidFill>
              </a:rPr>
              <a:t>Necesidad Económica y Estimación de ingresos 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4CFB20-1883-FBE2-E7F5-D34933990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1121192"/>
            <a:ext cx="12192001" cy="28599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BBAFB4-D5D4-15EF-46BB-1A11D1628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3981158"/>
            <a:ext cx="12206664" cy="28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Dispersión ciudades según ingresos estimados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6F4F05-5473-2911-E887-E9731AE9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5" y="1536579"/>
            <a:ext cx="6620849" cy="51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2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Dispersión ciudades según ingresos estimados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7A2714-E13F-F60D-91FD-084D95FB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2076879"/>
            <a:ext cx="12201974" cy="38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Registros de alumnos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44F35C-BD17-6A1A-CCA8-94B6EB565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1111348"/>
            <a:ext cx="12192000" cy="57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Conclusión hipótesis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60125C-F355-5213-62EF-EB9BF6167F21}"/>
              </a:ext>
            </a:extLst>
          </p:cNvPr>
          <p:cNvSpPr txBox="1"/>
          <p:nvPr/>
        </p:nvSpPr>
        <p:spPr>
          <a:xfrm>
            <a:off x="1069144" y="2222235"/>
            <a:ext cx="105155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 un colegio pertenece o no a una comunidad tiene impacto en las ayudas económicas recibidas. </a:t>
            </a:r>
            <a:r>
              <a:rPr lang="es-ES" sz="2400" b="0" dirty="0">
                <a:solidFill>
                  <a:schemeClr val="accent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</a:p>
          <a:p>
            <a:endParaRPr lang="es-ES" sz="2400" b="0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4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Hay centros con mayoría de estudiantes hispanos o negros que tienen más necesidades económicas que los centros con mayoría de raza blanca. </a:t>
            </a:r>
            <a:r>
              <a:rPr lang="es-ES" sz="2400" b="0" dirty="0">
                <a:solidFill>
                  <a:schemeClr val="accent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</a:p>
          <a:p>
            <a:endParaRPr lang="es-ES" sz="2400" b="0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4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La localización de los colegios está afectando a las ayudas. </a:t>
            </a:r>
            <a:r>
              <a:rPr lang="es-ES" sz="2400" b="0" dirty="0">
                <a:solidFill>
                  <a:schemeClr val="accent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</a:p>
          <a:p>
            <a:endParaRPr lang="es-ES" sz="2400" b="0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s-ES" sz="24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Los centros con mayores necesidades tienen un porcentaje de asistencia a clase más bajo. </a:t>
            </a:r>
            <a:r>
              <a:rPr lang="es-ES" sz="2400" b="0" dirty="0">
                <a:solidFill>
                  <a:schemeClr val="accent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85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26" y="2110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Futuros pasos</a:t>
            </a:r>
            <a:br>
              <a:rPr lang="es-ES" b="1" dirty="0">
                <a:solidFill>
                  <a:schemeClr val="bg1"/>
                </a:solidFill>
              </a:rPr>
            </a:b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60125C-F355-5213-62EF-EB9BF6167F21}"/>
              </a:ext>
            </a:extLst>
          </p:cNvPr>
          <p:cNvSpPr txBox="1"/>
          <p:nvPr/>
        </p:nvSpPr>
        <p:spPr>
          <a:xfrm>
            <a:off x="1069144" y="2222235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Introducir mapas interactivos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Mas datos estadísticos:</a:t>
            </a:r>
          </a:p>
          <a:p>
            <a:pPr marL="742950" lvl="1" indent="-285750">
              <a:buFontTx/>
              <a:buChar char="-"/>
            </a:pPr>
            <a:r>
              <a:rPr lang="es-ES" sz="2400" dirty="0"/>
              <a:t>Cual puede ser la causa por la que los hispanos y negros faltan a clase</a:t>
            </a:r>
          </a:p>
          <a:p>
            <a:pPr marL="742950" lvl="1" indent="-285750">
              <a:buFontTx/>
              <a:buChar char="-"/>
            </a:pPr>
            <a:r>
              <a:rPr lang="es-ES" sz="2400" dirty="0"/>
              <a:t>Porque se agrupan según raza en los barrios donde están actualmente</a:t>
            </a:r>
          </a:p>
          <a:p>
            <a:pPr marL="742950" lvl="1" indent="-285750">
              <a:buFontTx/>
              <a:buChar char="-"/>
            </a:pPr>
            <a:r>
              <a:rPr lang="es-ES" sz="2400" dirty="0"/>
              <a:t>Mas ayudas resolverían la asistencia a </a:t>
            </a:r>
            <a:r>
              <a:rPr lang="es-ES" sz="2400"/>
              <a:t>clase ?</a:t>
            </a:r>
            <a:endParaRPr lang="es-ES" sz="2400" dirty="0"/>
          </a:p>
          <a:p>
            <a:pPr marL="742950" lvl="1" indent="-285750">
              <a:buFontTx/>
              <a:buChar char="-"/>
            </a:pPr>
            <a:r>
              <a:rPr lang="es-ES" sz="2400" dirty="0"/>
              <a:t>Se puede facilitar mas el acceso a estos centros ?</a:t>
            </a:r>
          </a:p>
          <a:p>
            <a:pPr marL="742950" lvl="1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02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9318-787F-3B0D-01D7-513446BD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73" y="190427"/>
            <a:ext cx="10515600" cy="1821253"/>
          </a:xfrm>
        </p:spPr>
        <p:txBody>
          <a:bodyPr/>
          <a:lstStyle/>
          <a:p>
            <a:pPr algn="ctr"/>
            <a:r>
              <a:rPr lang="es-ES" dirty="0"/>
              <a:t>HIPOTESIS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2FD260-70CD-3977-C846-2A51654D5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96597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D454-7E49-3B83-E71E-D7ADFC23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730" y="2011679"/>
            <a:ext cx="10515600" cy="4121835"/>
          </a:xfrm>
        </p:spPr>
        <p:txBody>
          <a:bodyPr>
            <a:normAutofit/>
          </a:bodyPr>
          <a:lstStyle/>
          <a:p>
            <a:r>
              <a:rPr lang="es-ES" sz="3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s-ES" sz="31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Si un colegio pertenece o no a una comunidad tiene impacto en las ayudas económicas recibidas.</a:t>
            </a:r>
          </a:p>
          <a:p>
            <a:r>
              <a:rPr lang="es-ES" sz="3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s-ES" sz="31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Hay centros con mayoría de estudiantes hispanos o negros que tienen más necesidades económicas que los centros con mayoría de raza blanca.</a:t>
            </a:r>
          </a:p>
          <a:p>
            <a:r>
              <a:rPr lang="es-ES" sz="3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s-ES" sz="31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La localización de los colegios está afectando a las ayudas.</a:t>
            </a:r>
          </a:p>
          <a:p>
            <a:r>
              <a:rPr lang="es-ES" sz="3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s-ES" sz="3100" b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Los centros con mayores necesidades tienen un % de asistencia a clase más bajo.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F13738-C5A8-D227-34C8-35EE95994663}"/>
              </a:ext>
            </a:extLst>
          </p:cNvPr>
          <p:cNvSpPr txBox="1"/>
          <p:nvPr/>
        </p:nvSpPr>
        <p:spPr>
          <a:xfrm>
            <a:off x="3036277" y="773723"/>
            <a:ext cx="6119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FF0000"/>
                </a:solidFill>
              </a:rPr>
              <a:t>HIPOTESIS</a:t>
            </a:r>
          </a:p>
        </p:txBody>
      </p:sp>
    </p:spTree>
    <p:extLst>
      <p:ext uri="{BB962C8B-B14F-4D97-AF65-F5344CB8AC3E}">
        <p14:creationId xmlns:p14="http://schemas.microsoft.com/office/powerpoint/2010/main" val="253228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C5BB1-0CCB-3A96-3F45-FC9897FF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i="1" dirty="0"/>
              <a:t>PATROCINADORES DEL EDA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857B60-B4C1-BA0F-07C3-FDAB326D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002"/>
            <a:ext cx="2607078" cy="26070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8D9325-10ED-9CD4-9917-C5BFABCF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4" y="1871003"/>
            <a:ext cx="3599868" cy="2033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129B44-2363-70D2-8E61-FFD3E2D3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56" y="1966228"/>
            <a:ext cx="3753241" cy="1706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7F1AE0-8464-1808-EFAF-966951A2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3395"/>
            <a:ext cx="4353841" cy="24514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C269348-9948-78E3-3A37-A6E8D1517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30" y="4578349"/>
            <a:ext cx="4549873" cy="19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11A1-C9D9-BA96-BDD4-4679A6D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7200" dirty="0">
                <a:latin typeface="Arial Black" panose="020B0A04020102020204" pitchFamily="34" charset="0"/>
              </a:rPr>
              <a:t>GRACIAS !!!!</a:t>
            </a:r>
          </a:p>
        </p:txBody>
      </p:sp>
    </p:spTree>
    <p:extLst>
      <p:ext uri="{BB962C8B-B14F-4D97-AF65-F5344CB8AC3E}">
        <p14:creationId xmlns:p14="http://schemas.microsoft.com/office/powerpoint/2010/main" val="326332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Ubicaciones con mayor necesidad económica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6DFB15-E09F-2306-EBFB-ACE6299F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11" y="1690688"/>
            <a:ext cx="9196178" cy="49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Ubicaciones según raza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DC281-951D-FD8C-9E34-40B695BC3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982662"/>
            <a:ext cx="5686867" cy="30773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37FFEE-AFF1-361D-BB7A-9752ACE6E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982662"/>
            <a:ext cx="6490698" cy="30773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C4E05E-7D0A-7D2C-33E1-F45311FF0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83" y="3924886"/>
            <a:ext cx="5721251" cy="29331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44281F-B413-BBAF-F9A8-39A129D71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2" y="3924885"/>
            <a:ext cx="6485185" cy="29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Que raza predomina 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6F55B7-E049-A5FC-E37A-3A02D21D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58" y="1540760"/>
            <a:ext cx="6307958" cy="37764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8ED506-D3FB-1B7B-E76E-2B5069F3F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0759"/>
            <a:ext cx="6096000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BB65A-B9D0-523E-BA9F-0CAE61C10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9" y="919834"/>
            <a:ext cx="7721122" cy="59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Alta ausencia y baja asistencia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2B9DBE-97A1-9F8E-8AA4-EBD4F3C7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1" y="1901245"/>
            <a:ext cx="11100838" cy="49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Alta ausencia y baja asistencia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200" b="1" dirty="0">
                <a:solidFill>
                  <a:schemeClr val="bg1"/>
                </a:solidFill>
              </a:rPr>
              <a:t>Donde se sitúan?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8ED94-AE17-095E-EA2A-A72CA342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56" y="1942937"/>
            <a:ext cx="789128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C17AEE-3F52-F1EC-549D-B5B78F6E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4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8F2DE-965D-C42A-FB55-35C4FA3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Alta ausencia y baja asistencia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sz="3200" b="1" dirty="0">
                <a:solidFill>
                  <a:schemeClr val="bg1"/>
                </a:solidFill>
              </a:rPr>
              <a:t>Necesidades económicas e ingresos estimados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260B43-5F83-F32F-9AAE-2CC9DDAF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71" y="2096087"/>
            <a:ext cx="6110455" cy="47619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81CE6C-0526-2D46-917A-C35CC00FB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54" y="2096086"/>
            <a:ext cx="6110455" cy="4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309</Words>
  <Application>Microsoft Office PowerPoint</Application>
  <PresentationFormat>Panorámica</PresentationFormat>
  <Paragraphs>39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Consolas</vt:lpstr>
      <vt:lpstr>Tema de Office</vt:lpstr>
      <vt:lpstr>EDA  Centros Especialización New York </vt:lpstr>
      <vt:lpstr>HIPOTESIS </vt:lpstr>
      <vt:lpstr>Ubicaciones con mayor necesidad económica </vt:lpstr>
      <vt:lpstr>Ubicaciones según raza</vt:lpstr>
      <vt:lpstr>Que raza predomina ?</vt:lpstr>
      <vt:lpstr>Relaciones</vt:lpstr>
      <vt:lpstr>Alta ausencia y baja asistencia</vt:lpstr>
      <vt:lpstr>Alta ausencia y baja asistencia Donde se sitúan?</vt:lpstr>
      <vt:lpstr>Alta ausencia y baja asistencia Necesidades económicas e ingresos estimados</vt:lpstr>
      <vt:lpstr>Rendimiento académico Media ELA </vt:lpstr>
      <vt:lpstr>Rendimiento académico </vt:lpstr>
      <vt:lpstr>Influye pertenencia a una Comunidad ? Raza </vt:lpstr>
      <vt:lpstr>Influye pertenencia a una Comunidad ? Raza </vt:lpstr>
      <vt:lpstr>Influye pertenencia a una Comunidad ? Necesidad Económica y Estimación de ingresos  </vt:lpstr>
      <vt:lpstr>Dispersión ciudades según ingresos estimados </vt:lpstr>
      <vt:lpstr>Dispersión ciudades según ingresos estimados </vt:lpstr>
      <vt:lpstr>Registros de alumnos </vt:lpstr>
      <vt:lpstr>Conclusión hipótesis </vt:lpstr>
      <vt:lpstr>Futuros pasos </vt:lpstr>
      <vt:lpstr>PATROCINADORES DEL EDA</vt:lpstr>
      <vt:lpstr>GRACIAS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Centros Especialización New York </dc:title>
  <dc:creator>Bogdan</dc:creator>
  <cp:lastModifiedBy>Bogdan</cp:lastModifiedBy>
  <cp:revision>7</cp:revision>
  <dcterms:created xsi:type="dcterms:W3CDTF">2023-01-22T21:57:05Z</dcterms:created>
  <dcterms:modified xsi:type="dcterms:W3CDTF">2023-01-23T00:54:46Z</dcterms:modified>
</cp:coreProperties>
</file>