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85539-00E9-2735-3B4A-FD8E7168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2BEF6-B735-E55B-9C05-2A2064D50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41031-F897-3304-4790-442C7EBD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6012B-F9A5-319E-8449-744423F7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20059-81CF-E2FD-DB23-F345F7B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108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B6FF-9A55-E8C7-1D21-55B4527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612794-ED67-C657-B85B-20851C2F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C4725-C0B0-6A2E-E2B7-EB55FBE0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577E6-E6EA-F54B-2652-56217E0E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A1498B-0F4C-330D-83D5-DE5B0779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21387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66D21-4420-D8EE-C288-7A1DCCCC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E80902-301D-0FBF-5AB4-2FED53262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E6926-E2E3-1C9A-65DD-346EEBC6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8A225-B901-6F36-F754-8DC87AE4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0D23A-C7F2-EABA-4CFD-94510ACD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55646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F5024-F39D-D271-75AD-5CBFB3FF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B1863-DF85-6224-5CDD-C723F648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B11FA-6CFF-9445-D03D-9D7C279C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0573A-A740-5AF1-4CCD-CB09B445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17B82-7DAC-75A5-1746-AC2B454F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4990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DB338-4E4C-5AA7-A106-24341643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39CD0-33F8-92D0-B813-DED20C07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D6A0F-909B-EFAB-E98F-570B649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7DC24-93B7-E1F6-985C-706BD976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0F73B-9813-8C6C-2C39-429A8CF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5848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3CF2C-1AA5-E426-BDA3-4991EBD9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7C68A-F6C2-60A7-DB1C-84AD4ABFD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6B42E9-0D6E-ED48-FD9C-85B1F362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C2B9A3-F975-A280-BEE9-9AD9B5FC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D3E31-C555-B86E-BA36-88E767A8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6D763B-214D-A2AE-FD0C-EE2F0CFF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00510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690-97AF-C3B9-ECDA-CD06C83A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AAD1E-B446-EFF9-6054-50CB5742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15E89-F41B-ABBE-DC9B-445ABB88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C7C938-8008-B990-BF9D-F39189899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51B9EC-8A72-D2B0-C677-0FE6CF1A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75603-6777-34B7-E751-BF726F17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72D6E7-E675-0A7F-F176-1BCC82D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AA6B89-77E7-D8DE-5365-A24E6A3A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62688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6A768-82F7-8313-E5F3-B6B593AE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DAC68E-EE22-893F-D20A-40FFFC7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BC1F93-F4CE-59F0-7802-60D1A84D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09A1A-D35E-E66B-6F75-D9B50221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772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3D7EE3-BA49-4638-5D6A-721551DC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01CA40-FBB2-31FD-46D7-ED1378C0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55FB50-BE8E-8D18-868E-A9D5980A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66243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0CE4-7034-5758-4814-87AB8C76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74EED-8163-A37F-92CC-2E4FC987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84519C-CBA3-88B5-7D99-29448E50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B37B43-8E40-AB48-42EF-7F5FFDCE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1123DC-9D90-DEF5-E66C-05AE8350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B87209-41C1-67AE-7A9C-A13CB6CF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81375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9DF70-D85E-618A-32A8-37BAC26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33B055-5A60-DCB3-B7AA-4D1BABB7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0E0586-0CB2-041B-B8B7-BD1FF7BF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2D7A6C-221D-36DB-074C-11A91358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03B74-D4FE-7205-C256-B1449E60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27CD37-C949-282A-24BD-2C15D6C1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5614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C56726-8E18-470E-EEEC-619D2E91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86759-E627-4D68-8F09-AB2AA961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45C95-FA45-83CE-E237-C086EE236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C88D-983B-4EF7-A270-77EB57585AAC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867DC-2D14-1CC1-1501-F48BD6264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CA9DC-7380-2FFB-C90E-8E951F76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BE3A-F4BA-49F0-9073-74CF982E31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3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EC6E-EAC9-A51E-6BED-42BBFB156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806807-0E01-0E7B-D05B-AE8CA5686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BCCA6C-846C-2AFB-580F-576A95E96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77"/>
            <a:ext cx="12192000" cy="68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165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866A701-CD05-1ABF-CFB7-52D3AEFD9CC5}"/>
              </a:ext>
            </a:extLst>
          </p:cNvPr>
          <p:cNvSpPr txBox="1"/>
          <p:nvPr/>
        </p:nvSpPr>
        <p:spPr>
          <a:xfrm>
            <a:off x="3352800" y="19694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MEJORA EN EL MODELO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F01EE6-71C6-B22F-9EDD-B50CAC48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5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08409E8-8CE7-818E-FDC7-59F222BC02AF}"/>
              </a:ext>
            </a:extLst>
          </p:cNvPr>
          <p:cNvSpPr txBox="1"/>
          <p:nvPr/>
        </p:nvSpPr>
        <p:spPr>
          <a:xfrm>
            <a:off x="0" y="1771753"/>
            <a:ext cx="9748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Consolas" panose="020B0609020204030204" pitchFamily="49" charset="0"/>
              </a:rPr>
              <a:t>En </a:t>
            </a:r>
            <a: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lugar de utilizar el </a:t>
            </a:r>
            <a:r>
              <a:rPr lang="es-E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CountVectorizer</a:t>
            </a:r>
            <a: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se podría utilizar un modelo de </a:t>
            </a:r>
            <a:r>
              <a:rPr lang="es-E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palabras como Word2Vec o </a:t>
            </a:r>
            <a:r>
              <a:rPr lang="es-E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GloVe</a:t>
            </a:r>
            <a:r>
              <a:rPr lang="es-E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Aunque el modelo actual tiene un parámetro de regularización C, también se podrían ajustar otros parámetros, como el número de árboles en un modelo de </a:t>
            </a:r>
            <a:r>
              <a:rPr lang="es-E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Forest.</a:t>
            </a:r>
          </a:p>
          <a:p>
            <a:b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Sería útil implementar la validación cruzada para evaluar la capacidad del modelo para generalizar a datos nuevos y desconocidos.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50A017-9D0A-EB18-C3D9-579A4708298B}"/>
              </a:ext>
            </a:extLst>
          </p:cNvPr>
          <p:cNvSpPr txBox="1"/>
          <p:nvPr/>
        </p:nvSpPr>
        <p:spPr>
          <a:xfrm>
            <a:off x="3352800" y="24114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MEJORA DEL MODELO</a:t>
            </a:r>
          </a:p>
        </p:txBody>
      </p:sp>
    </p:spTree>
    <p:extLst>
      <p:ext uri="{BB962C8B-B14F-4D97-AF65-F5344CB8AC3E}">
        <p14:creationId xmlns:p14="http://schemas.microsoft.com/office/powerpoint/2010/main" val="162752389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866A701-CD05-1ABF-CFB7-52D3AEFD9CC5}"/>
              </a:ext>
            </a:extLst>
          </p:cNvPr>
          <p:cNvSpPr txBox="1"/>
          <p:nvPr/>
        </p:nvSpPr>
        <p:spPr>
          <a:xfrm>
            <a:off x="3352800" y="19694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MEJORA EN EL MODELO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F01EE6-71C6-B22F-9EDD-B50CAC48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5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08409E8-8CE7-818E-FDC7-59F222BC02AF}"/>
              </a:ext>
            </a:extLst>
          </p:cNvPr>
          <p:cNvSpPr txBox="1"/>
          <p:nvPr/>
        </p:nvSpPr>
        <p:spPr>
          <a:xfrm>
            <a:off x="0" y="1771753"/>
            <a:ext cx="974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50A017-9D0A-EB18-C3D9-579A4708298B}"/>
              </a:ext>
            </a:extLst>
          </p:cNvPr>
          <p:cNvSpPr txBox="1"/>
          <p:nvPr/>
        </p:nvSpPr>
        <p:spPr>
          <a:xfrm>
            <a:off x="3352800" y="24114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APLICACIÓN DE ML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6DE81B-4503-4C1C-14CD-B9021B9F8467}"/>
              </a:ext>
            </a:extLst>
          </p:cNvPr>
          <p:cNvSpPr txBox="1"/>
          <p:nvPr/>
        </p:nvSpPr>
        <p:spPr>
          <a:xfrm>
            <a:off x="0" y="502757"/>
            <a:ext cx="9312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Clasificación de imágenes: Las redes neuronales convolucionales (CNN) son buenas para clasificar imágenes en aplicaciones como clasificación de productos, detección de fraudes y análisis de imágenes médicas.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Análisis de sentimientos: Las redes neuronales recurrentes (RNN) y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Söhne"/>
              </a:rPr>
              <a:t>transformers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 son útiles para analizar sentimientos en aplicaciones como la monitorización de la satisfacción del cliente y la identificación de opiniones sobre productos.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Predicción de precios: Los modelos de regresión, como la regresión lineal y logística, se utilizan para predecir precios en aplicaciones como la predicción de precios de bienes raíces o de acciones en la bolsa.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Detección de anomalías en patrones de datos en aplicaciones de seguridad cibernética y monitoreo industrial.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Recomendación de productos: Los sistemas de recomendación se utilizan para ofrecer recomendaciones personalizadas en aplicaciones como la recomendación de productos en línea y el contenido de transmisión de video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53932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866A701-CD05-1ABF-CFB7-52D3AEFD9CC5}"/>
              </a:ext>
            </a:extLst>
          </p:cNvPr>
          <p:cNvSpPr txBox="1"/>
          <p:nvPr/>
        </p:nvSpPr>
        <p:spPr>
          <a:xfrm>
            <a:off x="3352800" y="19694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MEJORA EN EL MODELO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F01EE6-71C6-B22F-9EDD-B50CAC48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5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08409E8-8CE7-818E-FDC7-59F222BC02AF}"/>
              </a:ext>
            </a:extLst>
          </p:cNvPr>
          <p:cNvSpPr txBox="1"/>
          <p:nvPr/>
        </p:nvSpPr>
        <p:spPr>
          <a:xfrm>
            <a:off x="0" y="1771753"/>
            <a:ext cx="974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8DB0AE-DD51-7588-FE33-BA95A0F74544}"/>
              </a:ext>
            </a:extLst>
          </p:cNvPr>
          <p:cNvSpPr txBox="1"/>
          <p:nvPr/>
        </p:nvSpPr>
        <p:spPr>
          <a:xfrm>
            <a:off x="2058573" y="2491921"/>
            <a:ext cx="7779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8167673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E07FD2-D8F2-B816-938F-457B98FE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44524E-8C73-3C69-754E-1858F26D43DA}"/>
              </a:ext>
            </a:extLst>
          </p:cNvPr>
          <p:cNvSpPr txBox="1"/>
          <p:nvPr/>
        </p:nvSpPr>
        <p:spPr>
          <a:xfrm>
            <a:off x="1974166" y="168812"/>
            <a:ext cx="82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TWEET CON MAYOR REPERCUSIÓN SOCIAL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3040CB-9C68-7E50-1AF0-6B829E5B7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4" y="860844"/>
            <a:ext cx="6332471" cy="5082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925322-DEEB-DAFB-A38E-0A6CEBAD4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75" y="4293188"/>
            <a:ext cx="468695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686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E07FD2-D8F2-B816-938F-457B98FE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44524E-8C73-3C69-754E-1858F26D43DA}"/>
              </a:ext>
            </a:extLst>
          </p:cNvPr>
          <p:cNvSpPr txBox="1"/>
          <p:nvPr/>
        </p:nvSpPr>
        <p:spPr>
          <a:xfrm>
            <a:off x="1974166" y="168812"/>
            <a:ext cx="82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USUARIO QUE MAS MENCIONA LA ESCUELA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FF8E6-B103-C2D3-F731-AF49AF3BA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2" y="860844"/>
            <a:ext cx="6377848" cy="5314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8592B3-79A6-DBD5-46BE-4D5C17B2E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70" y="5266579"/>
            <a:ext cx="4969388" cy="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47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E07FD2-D8F2-B816-938F-457B98FE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44524E-8C73-3C69-754E-1858F26D43DA}"/>
              </a:ext>
            </a:extLst>
          </p:cNvPr>
          <p:cNvSpPr txBox="1"/>
          <p:nvPr/>
        </p:nvSpPr>
        <p:spPr>
          <a:xfrm>
            <a:off x="1974166" y="168812"/>
            <a:ext cx="82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MES CON MAYOR NUMERO DE TWEETS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6CCBFA-9232-F5C3-8BA3-2DF85D31C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95" y="1033844"/>
            <a:ext cx="7887610" cy="47903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51A89F-C7FB-2493-ADE2-9704ACD26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47" y="5022044"/>
            <a:ext cx="3271358" cy="8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61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E07FD2-D8F2-B816-938F-457B98FE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44524E-8C73-3C69-754E-1858F26D43DA}"/>
              </a:ext>
            </a:extLst>
          </p:cNvPr>
          <p:cNvSpPr txBox="1"/>
          <p:nvPr/>
        </p:nvSpPr>
        <p:spPr>
          <a:xfrm>
            <a:off x="1974166" y="168812"/>
            <a:ext cx="82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PALABRAS MÁS FRECUENTES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6CCBFA-9232-F5C3-8BA3-2DF85D31C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95" y="1033844"/>
            <a:ext cx="7887610" cy="479031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1FBB75-5EE2-B600-BC89-1631EB35C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95" y="5176911"/>
            <a:ext cx="7887610" cy="6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5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E07FD2-D8F2-B816-938F-457B98FE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6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44524E-8C73-3C69-754E-1858F26D43DA}"/>
              </a:ext>
            </a:extLst>
          </p:cNvPr>
          <p:cNvSpPr txBox="1"/>
          <p:nvPr/>
        </p:nvSpPr>
        <p:spPr>
          <a:xfrm>
            <a:off x="1974166" y="168812"/>
            <a:ext cx="82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CORRELACIÓN MÉTRICAS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960452-9570-012C-CADB-EBA58304D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12" y="986498"/>
            <a:ext cx="6977576" cy="58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05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DCFC9F-FD16-3C31-DB44-A465BA54D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46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F1D043-7E2E-1209-0829-B9B56F762CA1}"/>
              </a:ext>
            </a:extLst>
          </p:cNvPr>
          <p:cNvSpPr txBox="1"/>
          <p:nvPr/>
        </p:nvSpPr>
        <p:spPr>
          <a:xfrm>
            <a:off x="2579076" y="225083"/>
            <a:ext cx="703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CONCLUSIÓN EXTRA</a:t>
            </a:r>
          </a:p>
        </p:txBody>
      </p:sp>
    </p:spTree>
    <p:extLst>
      <p:ext uri="{BB962C8B-B14F-4D97-AF65-F5344CB8AC3E}">
        <p14:creationId xmlns:p14="http://schemas.microsoft.com/office/powerpoint/2010/main" val="1284969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425962-E6DD-3B1E-C01B-A759421A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2504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66A701-CD05-1ABF-CFB7-52D3AEFD9CC5}"/>
              </a:ext>
            </a:extLst>
          </p:cNvPr>
          <p:cNvSpPr txBox="1"/>
          <p:nvPr/>
        </p:nvSpPr>
        <p:spPr>
          <a:xfrm>
            <a:off x="3352800" y="19694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PREDICCIONES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1A4332-E321-E369-890E-05CBA930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" y="917116"/>
            <a:ext cx="4950246" cy="23141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CE4419-4211-5518-04CB-02D9540E3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35" y="1350144"/>
            <a:ext cx="7213270" cy="55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23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866A701-CD05-1ABF-CFB7-52D3AEFD9CC5}"/>
              </a:ext>
            </a:extLst>
          </p:cNvPr>
          <p:cNvSpPr txBox="1"/>
          <p:nvPr/>
        </p:nvSpPr>
        <p:spPr>
          <a:xfrm>
            <a:off x="3352800" y="19694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IMPORTANCIA DE LAS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043962-7756-3484-02D8-EEA925D1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96" y="917116"/>
            <a:ext cx="6083504" cy="16526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C10D8D6-2D3B-549F-FFDF-468AC2E74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96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9D864E-0252-C84D-5E84-D12E93F3C702}"/>
              </a:ext>
            </a:extLst>
          </p:cNvPr>
          <p:cNvSpPr txBox="1"/>
          <p:nvPr/>
        </p:nvSpPr>
        <p:spPr>
          <a:xfrm>
            <a:off x="60960" y="2569721"/>
            <a:ext cx="95800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max_df</a:t>
            </a:r>
            <a:r>
              <a:rPr lang="es-E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es la fracción máxima de documentos en los que una palabra puede aparecer para ser considerada en el vocabulario.</a:t>
            </a:r>
          </a:p>
          <a:p>
            <a:endParaRPr lang="es-E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s-E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es el número máximo de características (palabras) que se extraen del conjunto de datos.</a:t>
            </a:r>
          </a:p>
          <a:p>
            <a:endParaRPr lang="es-ES" sz="2000" b="1" dirty="0"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567153-CF64-B456-B811-39FCBE3BFE1B}"/>
              </a:ext>
            </a:extLst>
          </p:cNvPr>
          <p:cNvSpPr txBox="1"/>
          <p:nvPr/>
        </p:nvSpPr>
        <p:spPr>
          <a:xfrm>
            <a:off x="2354778" y="289135"/>
            <a:ext cx="675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	</a:t>
            </a:r>
            <a:r>
              <a:rPr lang="es-ES" sz="2800" dirty="0">
                <a:solidFill>
                  <a:schemeClr val="bg1"/>
                </a:solidFill>
              </a:rPr>
              <a:t>VARIABLES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193398050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324</Words>
  <Application>Microsoft Office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Bogdan</dc:creator>
  <cp:lastModifiedBy>Bogdan</cp:lastModifiedBy>
  <cp:revision>6</cp:revision>
  <dcterms:created xsi:type="dcterms:W3CDTF">2023-03-10T00:46:53Z</dcterms:created>
  <dcterms:modified xsi:type="dcterms:W3CDTF">2023-03-10T09:36:29Z</dcterms:modified>
</cp:coreProperties>
</file>