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051C-BF8C-4E9D-9359-324A287D6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6E6C7-DBDE-4C72-BB47-B9F1C69AD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B387-C484-4AAC-808B-45B88C8A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75EB-B916-4945-A3D1-27B34A6BC2E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781D1-A792-402A-82AD-2EA4AC5A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E7D33-05D9-4350-A607-2FAD9A4D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EF5-DDF2-41F1-B8E9-E4C1D16D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5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BEFA-3661-425A-A221-E670FF70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E08B4-D246-4EF1-AE95-B67AA1196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A3EA4-0F96-4BC8-9410-E737F591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75EB-B916-4945-A3D1-27B34A6BC2E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9C552-6EC8-4E74-AED1-49382999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47488-E94D-46C3-A006-16975CE4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EF5-DDF2-41F1-B8E9-E4C1D16D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0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19271-BF36-46BA-9053-E4B053941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210B1-23FF-4817-8AB8-A68560988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B0CB2-C536-4C62-B359-09882555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75EB-B916-4945-A3D1-27B34A6BC2E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36BA6-C2F3-4FB1-B539-337D948C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F1730-7726-46C3-997D-66B5995E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EF5-DDF2-41F1-B8E9-E4C1D16D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7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151B-68D1-4F3D-99BF-AB767CB6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AF660-5EC0-41DA-B472-60703D05D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678F0-99ED-4E7D-9EBF-6E7403B2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75EB-B916-4945-A3D1-27B34A6BC2E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48CAD-AB12-44B1-8CBC-141EDDA3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59FE1-AEB3-483D-BD58-FC9D3F0F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EF5-DDF2-41F1-B8E9-E4C1D16D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5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35EB-577A-4379-8C9E-DA1C598B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95A6E-ADDE-4639-AC47-CE03F0B8F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E9D56-E8CC-45EE-8F8A-E5B51774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75EB-B916-4945-A3D1-27B34A6BC2E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4EEB8-F548-4689-A6A1-E66FD42B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1F53B-4C75-40EF-A9D3-6ACA9670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EF5-DDF2-41F1-B8E9-E4C1D16D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346F-309B-426E-9A34-84877578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20E2F-1C38-4C64-B2E6-8EB4B7378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D941D-28F4-4740-9B3A-FC311B615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F807E-194D-491D-8304-6727CDBD2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75EB-B916-4945-A3D1-27B34A6BC2E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F97B9-9CA0-4630-974C-28FF0B7A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4E4DE-4866-49D7-9009-E8E25A9A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EF5-DDF2-41F1-B8E9-E4C1D16D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2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BEAC-C124-405D-A7E5-736638CF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F2133-A93B-471F-8CE8-11149CE58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1CFE5-C26D-4F7F-9E3C-F91BC5E8D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146B3-D5F6-4BEE-AFA9-FB7CD0B0E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1625F-8686-46C2-93C7-3E7420302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43EAC-0C26-4CBD-B080-7F58CDD3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75EB-B916-4945-A3D1-27B34A6BC2E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28D08-E89A-4DB2-8220-EB6A64CD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FF351-906E-438A-BCE1-BA0A40C3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EF5-DDF2-41F1-B8E9-E4C1D16D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E408-3E73-4D37-9379-93C2D117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A0827-2950-4EB8-BE3C-DCF8A30C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75EB-B916-4945-A3D1-27B34A6BC2E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36CD0-98E9-4B87-B96D-38F44EFD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A2FD7-3433-49D8-95AC-CB555B88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EF5-DDF2-41F1-B8E9-E4C1D16D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6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9E592-AD90-4A59-9FEB-371E8B5A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75EB-B916-4945-A3D1-27B34A6BC2E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B5CDB-66CF-4F8B-8E76-5EF60F62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8BB46-0757-4C5A-9C3C-1BCC8044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EF5-DDF2-41F1-B8E9-E4C1D16D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6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4F59-7A72-4C6A-8535-5F8B437A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6EE6-42EA-48D4-9DBC-843F90240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F93EE-C285-4172-A369-4C1BD1E10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D1536-2F1B-4340-99F1-C898C1C3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75EB-B916-4945-A3D1-27B34A6BC2E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F2A4C-7D95-4106-B95C-ED2C224C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29275-4D74-4AE2-B793-0F2FDC4A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EF5-DDF2-41F1-B8E9-E4C1D16D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6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03A1-C79B-4F8F-ACA8-AD22291C1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324BD-ECDE-4089-B6CE-32500517A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E6250-B286-4765-99FD-1110766EA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ACE78-DF58-458C-8686-1153D9EF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75EB-B916-4945-A3D1-27B34A6BC2E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AA9A5-1E2C-410A-8986-50F13498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BE37E-3791-4C7E-9C0E-D262D447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EF5-DDF2-41F1-B8E9-E4C1D16D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7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F9653-6E94-4762-B1DA-C2D96448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63AB1-A7E5-46FE-AF48-E70233400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ACAAB-6244-4FF0-B848-9692C1C4B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75EB-B916-4945-A3D1-27B34A6BC2E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DA946-F5D1-4BCD-B9A4-6D03B8937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B25D-6B21-483C-A14E-7AB62EB58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10EF5-DDF2-41F1-B8E9-E4C1D16D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2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89177D-F0E7-4391-BA31-62CE72D3A5F2}"/>
              </a:ext>
            </a:extLst>
          </p:cNvPr>
          <p:cNvCxnSpPr>
            <a:cxnSpLocks/>
            <a:stCxn id="10" idx="0"/>
            <a:endCxn id="8" idx="0"/>
          </p:cNvCxnSpPr>
          <p:nvPr/>
        </p:nvCxnSpPr>
        <p:spPr>
          <a:xfrm flipV="1">
            <a:off x="5511548" y="1893444"/>
            <a:ext cx="0" cy="234748"/>
          </a:xfrm>
          <a:prstGeom prst="line">
            <a:avLst/>
          </a:prstGeom>
          <a:ln w="1905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A0CC60D-E11F-4DAB-86CE-31EBFA628DA1}"/>
              </a:ext>
            </a:extLst>
          </p:cNvPr>
          <p:cNvSpPr/>
          <p:nvPr/>
        </p:nvSpPr>
        <p:spPr>
          <a:xfrm>
            <a:off x="3636008" y="1912776"/>
            <a:ext cx="2542844" cy="375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2C81910-1666-4828-8EC9-7B2F3F7E99D5}"/>
              </a:ext>
            </a:extLst>
          </p:cNvPr>
          <p:cNvGrpSpPr/>
          <p:nvPr/>
        </p:nvGrpSpPr>
        <p:grpSpPr>
          <a:xfrm>
            <a:off x="331851" y="1104793"/>
            <a:ext cx="3528949" cy="4566165"/>
            <a:chOff x="331851" y="1104793"/>
            <a:chExt cx="3528949" cy="45661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DAED69E-91B5-45DF-9C4E-BFF067481ED9}"/>
                </a:ext>
              </a:extLst>
            </p:cNvPr>
            <p:cNvSpPr/>
            <p:nvPr/>
          </p:nvSpPr>
          <p:spPr>
            <a:xfrm>
              <a:off x="1821110" y="1104793"/>
              <a:ext cx="335560" cy="454683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B6B8A4-7707-4154-95E8-1F07FE222ECA}"/>
                </a:ext>
              </a:extLst>
            </p:cNvPr>
            <p:cNvSpPr/>
            <p:nvPr/>
          </p:nvSpPr>
          <p:spPr>
            <a:xfrm rot="5400000">
              <a:off x="2673175" y="252729"/>
              <a:ext cx="335560" cy="20396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CF9C42-85F7-4FCA-A53C-165D24E9825B}"/>
                </a:ext>
              </a:extLst>
            </p:cNvPr>
            <p:cNvSpPr/>
            <p:nvPr/>
          </p:nvSpPr>
          <p:spPr>
            <a:xfrm rot="2786537">
              <a:off x="2427871" y="943675"/>
              <a:ext cx="335560" cy="18185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CF02A3B-0FA9-4DE2-915A-7EE49F3C9CD2}"/>
                </a:ext>
              </a:extLst>
            </p:cNvPr>
            <p:cNvSpPr/>
            <p:nvPr/>
          </p:nvSpPr>
          <p:spPr>
            <a:xfrm rot="7953025">
              <a:off x="2446185" y="4003882"/>
              <a:ext cx="335560" cy="18185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D5A756C-B9EA-4550-BAE3-BA084EA442E9}"/>
                </a:ext>
              </a:extLst>
            </p:cNvPr>
            <p:cNvSpPr/>
            <p:nvPr/>
          </p:nvSpPr>
          <p:spPr>
            <a:xfrm rot="13646975" flipV="1">
              <a:off x="1196034" y="4003883"/>
              <a:ext cx="335560" cy="18185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0951336-1559-44A2-90BE-9868F949A995}"/>
                </a:ext>
              </a:extLst>
            </p:cNvPr>
            <p:cNvSpPr/>
            <p:nvPr/>
          </p:nvSpPr>
          <p:spPr>
            <a:xfrm rot="16200000" flipV="1">
              <a:off x="1816499" y="3850750"/>
              <a:ext cx="335560" cy="330485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521593D-7339-4764-8A98-4E0BBE1CC061}"/>
              </a:ext>
            </a:extLst>
          </p:cNvPr>
          <p:cNvGrpSpPr/>
          <p:nvPr/>
        </p:nvGrpSpPr>
        <p:grpSpPr>
          <a:xfrm>
            <a:off x="3860800" y="1104791"/>
            <a:ext cx="2664207" cy="4566167"/>
            <a:chOff x="3638939" y="1124123"/>
            <a:chExt cx="2664207" cy="456616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DD25ACD-DF41-466E-994B-AB3439B55A74}"/>
                </a:ext>
              </a:extLst>
            </p:cNvPr>
            <p:cNvGrpSpPr/>
            <p:nvPr/>
          </p:nvGrpSpPr>
          <p:grpSpPr>
            <a:xfrm>
              <a:off x="3638939" y="1124123"/>
              <a:ext cx="2664207" cy="4566167"/>
              <a:chOff x="3638939" y="1124123"/>
              <a:chExt cx="2664207" cy="456616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083BA0F-0D27-4888-A52C-31BFEBB09A3B}"/>
                  </a:ext>
                </a:extLst>
              </p:cNvPr>
              <p:cNvSpPr/>
              <p:nvPr/>
            </p:nvSpPr>
            <p:spPr>
              <a:xfrm>
                <a:off x="3886617" y="1890429"/>
                <a:ext cx="2416529" cy="3799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12191C1-941D-4ECA-B10F-9A0EB99BD98A}"/>
                  </a:ext>
                </a:extLst>
              </p:cNvPr>
              <p:cNvGrpSpPr/>
              <p:nvPr/>
            </p:nvGrpSpPr>
            <p:grpSpPr>
              <a:xfrm>
                <a:off x="3638939" y="1124123"/>
                <a:ext cx="1818528" cy="788653"/>
                <a:chOff x="3638939" y="1124123"/>
                <a:chExt cx="1818528" cy="788653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FA76133-37A8-435A-A700-86CEBD73CC72}"/>
                    </a:ext>
                  </a:extLst>
                </p:cNvPr>
                <p:cNvSpPr/>
                <p:nvPr/>
              </p:nvSpPr>
              <p:spPr>
                <a:xfrm rot="5400000">
                  <a:off x="4380423" y="382639"/>
                  <a:ext cx="335560" cy="181852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8DADE41-33B5-4D5B-9C70-69297C782D60}"/>
                    </a:ext>
                  </a:extLst>
                </p:cNvPr>
                <p:cNvSpPr/>
                <p:nvPr/>
              </p:nvSpPr>
              <p:spPr>
                <a:xfrm rot="10800000">
                  <a:off x="5121907" y="1124123"/>
                  <a:ext cx="335560" cy="788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9BE360B-856F-4F50-83E8-83B4105C07B4}"/>
                </a:ext>
              </a:extLst>
            </p:cNvPr>
            <p:cNvSpPr/>
            <p:nvPr/>
          </p:nvSpPr>
          <p:spPr>
            <a:xfrm>
              <a:off x="4936607" y="2147524"/>
              <a:ext cx="706160" cy="7061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034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Chisu, Bogdan [AUTOSOL/PRM/RO]</dc:creator>
  <cp:lastModifiedBy>Chisu, Bogdan [AUTOSOL/PRM/RO]</cp:lastModifiedBy>
  <cp:revision>13</cp:revision>
  <dcterms:created xsi:type="dcterms:W3CDTF">2021-04-12T09:50:00Z</dcterms:created>
  <dcterms:modified xsi:type="dcterms:W3CDTF">2021-04-25T06:11:43Z</dcterms:modified>
</cp:coreProperties>
</file>