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0" r:id="rId4"/>
    <p:sldId id="259" r:id="rId5"/>
    <p:sldId id="262" r:id="rId6"/>
    <p:sldId id="261" r:id="rId7"/>
    <p:sldId id="257"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81DD7B-1DA7-44EB-BA53-59DEEA08C072}"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BF271-FD36-4CE3-9670-E2EEA5D85A51}"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1DD7B-1DA7-44EB-BA53-59DEEA08C072}"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BF271-FD36-4CE3-9670-E2EEA5D85A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1DD7B-1DA7-44EB-BA53-59DEEA08C072}"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BF271-FD36-4CE3-9670-E2EEA5D85A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1DD7B-1DA7-44EB-BA53-59DEEA08C072}"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BF271-FD36-4CE3-9670-E2EEA5D85A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1DD7B-1DA7-44EB-BA53-59DEEA08C072}"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BF271-FD36-4CE3-9670-E2EEA5D85A51}"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81DD7B-1DA7-44EB-BA53-59DEEA08C072}"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BF271-FD36-4CE3-9670-E2EEA5D85A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81DD7B-1DA7-44EB-BA53-59DEEA08C072}"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BF271-FD36-4CE3-9670-E2EEA5D85A51}"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81DD7B-1DA7-44EB-BA53-59DEEA08C072}" type="datetimeFigureOut">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BF271-FD36-4CE3-9670-E2EEA5D85A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1DD7B-1DA7-44EB-BA53-59DEEA08C072}" type="datetimeFigureOut">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BF271-FD36-4CE3-9670-E2EEA5D85A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1DD7B-1DA7-44EB-BA53-59DEEA08C072}"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BF271-FD36-4CE3-9670-E2EEA5D85A51}"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1DD7B-1DA7-44EB-BA53-59DEEA08C072}"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BF271-FD36-4CE3-9670-E2EEA5D85A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D81DD7B-1DA7-44EB-BA53-59DEEA08C072}" type="datetimeFigureOut">
              <a:rPr lang="en-US" smtClean="0"/>
              <a:t>5/25/2023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279BF271-FD36-4CE3-9670-E2EEA5D85A51}"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t>Blind Walking Stick Using </a:t>
            </a:r>
            <a:r>
              <a:rPr lang="en-US" sz="3200" b="1" dirty="0" err="1"/>
              <a:t>Arduino</a:t>
            </a:r>
            <a:r>
              <a:rPr lang="en-US" sz="3200" b="1" dirty="0"/>
              <a:t> &amp; Ultrasonic Sensor</a:t>
            </a:r>
            <a:br>
              <a:rPr lang="en-US" sz="3200" b="1" dirty="0"/>
            </a:br>
            <a:endParaRPr lang="en-US" sz="3200" dirty="0"/>
          </a:p>
        </p:txBody>
      </p:sp>
      <p:sp>
        <p:nvSpPr>
          <p:cNvPr id="3" name="Subtitle 2"/>
          <p:cNvSpPr>
            <a:spLocks noGrp="1"/>
          </p:cNvSpPr>
          <p:nvPr>
            <p:ph type="subTitle" idx="1"/>
          </p:nvPr>
        </p:nvSpPr>
        <p:spPr/>
        <p:txBody>
          <a:bodyPr>
            <a:normAutofit fontScale="70000" lnSpcReduction="20000"/>
          </a:bodyPr>
          <a:lstStyle/>
          <a:p>
            <a:r>
              <a:rPr lang="en-GB" dirty="0" err="1" smtClean="0"/>
              <a:t>Hancis</a:t>
            </a:r>
            <a:r>
              <a:rPr lang="en-GB" dirty="0" smtClean="0"/>
              <a:t> </a:t>
            </a:r>
            <a:r>
              <a:rPr lang="en-GB" dirty="0" err="1" smtClean="0"/>
              <a:t>Bogdan</a:t>
            </a:r>
            <a:r>
              <a:rPr lang="en-GB" dirty="0" smtClean="0"/>
              <a:t> </a:t>
            </a:r>
          </a:p>
          <a:p>
            <a:r>
              <a:rPr lang="en-GB" dirty="0" err="1" smtClean="0"/>
              <a:t>Gheorghita</a:t>
            </a:r>
            <a:r>
              <a:rPr lang="en-GB" dirty="0" smtClean="0"/>
              <a:t> </a:t>
            </a:r>
            <a:r>
              <a:rPr lang="en-GB" dirty="0" err="1" smtClean="0"/>
              <a:t>Rares</a:t>
            </a:r>
            <a:endParaRPr lang="en-GB" dirty="0" smtClean="0"/>
          </a:p>
          <a:p>
            <a:pPr algn="r"/>
            <a:r>
              <a:rPr lang="en-GB" dirty="0" smtClean="0"/>
              <a:t>Group 2023</a:t>
            </a:r>
            <a:endParaRPr lang="en-US" dirty="0"/>
          </a:p>
        </p:txBody>
      </p:sp>
    </p:spTree>
    <p:extLst>
      <p:ext uri="{BB962C8B-B14F-4D97-AF65-F5344CB8AC3E}">
        <p14:creationId xmlns:p14="http://schemas.microsoft.com/office/powerpoint/2010/main" val="1693879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517232"/>
            <a:ext cx="3593976" cy="441176"/>
          </a:xfrm>
        </p:spPr>
        <p:txBody>
          <a:bodyPr>
            <a:normAutofit fontScale="90000"/>
          </a:bodyPr>
          <a:lstStyle/>
          <a:p>
            <a:endParaRPr lang="en-US" dirty="0"/>
          </a:p>
        </p:txBody>
      </p:sp>
      <p:sp>
        <p:nvSpPr>
          <p:cNvPr id="3" name="Content Placeholder 2"/>
          <p:cNvSpPr>
            <a:spLocks noGrp="1"/>
          </p:cNvSpPr>
          <p:nvPr>
            <p:ph idx="1"/>
          </p:nvPr>
        </p:nvSpPr>
        <p:spPr>
          <a:xfrm>
            <a:off x="611560" y="685800"/>
            <a:ext cx="7694240" cy="4471392"/>
          </a:xfrm>
        </p:spPr>
        <p:txBody>
          <a:bodyPr/>
          <a:lstStyle/>
          <a:p>
            <a:r>
              <a:rPr lang="en-US" dirty="0"/>
              <a:t>In this project, we will learn how to design Blind Walking Stick Using </a:t>
            </a:r>
            <a:r>
              <a:rPr lang="en-US" dirty="0" err="1"/>
              <a:t>Arduino</a:t>
            </a:r>
            <a:r>
              <a:rPr lang="en-US" dirty="0"/>
              <a:t> &amp; Ultrasonic Sensor HC-SR04. Almost 30 million people are blind according to the recent WHO Report. These blind people are totally dependent on others as they can’t walk alone. This is the reason why we have designed the Blind Walking Stick device which will help blind people to walk with ease independently. </a:t>
            </a:r>
          </a:p>
        </p:txBody>
      </p:sp>
    </p:spTree>
    <p:extLst>
      <p:ext uri="{BB962C8B-B14F-4D97-AF65-F5344CB8AC3E}">
        <p14:creationId xmlns:p14="http://schemas.microsoft.com/office/powerpoint/2010/main" val="3743094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Components Required:</a:t>
            </a:r>
          </a:p>
          <a:p>
            <a:r>
              <a:rPr lang="en-US" dirty="0"/>
              <a:t>1. </a:t>
            </a:r>
            <a:r>
              <a:rPr lang="en-US" dirty="0" err="1"/>
              <a:t>Arduino</a:t>
            </a:r>
            <a:r>
              <a:rPr lang="en-US" dirty="0"/>
              <a:t> UNO Board</a:t>
            </a:r>
            <a:br>
              <a:rPr lang="en-US" dirty="0"/>
            </a:br>
            <a:r>
              <a:rPr lang="en-US" dirty="0"/>
              <a:t>2. HC-SR04 Ultrasonic Sensor</a:t>
            </a:r>
            <a:br>
              <a:rPr lang="en-US" dirty="0"/>
            </a:br>
            <a:r>
              <a:rPr lang="en-US" dirty="0"/>
              <a:t>3. Buzzer</a:t>
            </a:r>
            <a:br>
              <a:rPr lang="en-US" dirty="0"/>
            </a:br>
            <a:r>
              <a:rPr lang="en-US" dirty="0"/>
              <a:t>4. 9 Volt Battery</a:t>
            </a:r>
            <a:br>
              <a:rPr lang="en-US" dirty="0"/>
            </a:br>
            <a:r>
              <a:rPr lang="en-US" dirty="0"/>
              <a:t>5. Switch (Optional)</a:t>
            </a:r>
          </a:p>
          <a:p>
            <a:endParaRPr lang="en-US" dirty="0"/>
          </a:p>
        </p:txBody>
      </p:sp>
    </p:spTree>
    <p:extLst>
      <p:ext uri="{BB962C8B-B14F-4D97-AF65-F5344CB8AC3E}">
        <p14:creationId xmlns:p14="http://schemas.microsoft.com/office/powerpoint/2010/main" val="24650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276872"/>
            <a:ext cx="6853808" cy="936104"/>
          </a:xfrm>
        </p:spPr>
        <p:txBody>
          <a:bodyPr>
            <a:normAutofit fontScale="90000"/>
          </a:bodyPr>
          <a:lstStyle/>
          <a:p>
            <a:r>
              <a:rPr lang="en-US" b="1" dirty="0"/>
              <a:t>Circuit</a:t>
            </a:r>
            <a:br>
              <a:rPr lang="en-US" b="1"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3068960"/>
            <a:ext cx="66675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88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9512" y="685800"/>
            <a:ext cx="8126288" cy="6055568"/>
          </a:xfrm>
        </p:spPr>
        <p:txBody>
          <a:bodyPr>
            <a:normAutofit lnSpcReduction="10000"/>
          </a:bodyPr>
          <a:lstStyle/>
          <a:p>
            <a:r>
              <a:rPr lang="en-US" dirty="0"/>
              <a:t>The main objective of this project is to help blind people to walk with ease and to be warned whenever their walking path is obstructed by obstacles. As a warning signal via buzzer, whose frequency of beep changes according to the distance of the object. The closer the distance of obstruction, the more will be the buzzer beep frequency.</a:t>
            </a:r>
          </a:p>
          <a:p>
            <a:r>
              <a:rPr lang="en-US" dirty="0"/>
              <a:t>The main component used for this device is the Ultrasonic Sensor HC-SR04. The ultrasonic sensor transmits a high frequency sound pulse and then calculates the time to receive the signal of the sound echo to reflect back. HC-SR04 has a transmitter &amp; receiver surface. One of them acts as the transmitter and transmits the ultrasonic waves. The other one acts as a receiver and receives the echoed sound signal. The sensor is calibrated according to the speed of the sound in air. The speed of sound is 341 meters per second in the air, and the distance between the sensor and object is equal to time multiplied by the speed of sound divided by two.</a:t>
            </a:r>
          </a:p>
          <a:p>
            <a:endParaRPr lang="en-US" dirty="0"/>
          </a:p>
        </p:txBody>
      </p:sp>
    </p:spTree>
    <p:extLst>
      <p:ext uri="{BB962C8B-B14F-4D97-AF65-F5344CB8AC3E}">
        <p14:creationId xmlns:p14="http://schemas.microsoft.com/office/powerpoint/2010/main" val="1494114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5117818"/>
              </p:ext>
            </p:extLst>
          </p:nvPr>
        </p:nvGraphicFramePr>
        <p:xfrm>
          <a:off x="3275856" y="2852936"/>
          <a:ext cx="2292350" cy="387350"/>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3" imgW="2292120" imgH="387000" progId="Package">
                  <p:embed/>
                </p:oleObj>
              </mc:Choice>
              <mc:Fallback>
                <p:oleObj name="Packager Shell Object" showAsIcon="1" r:id="rId3" imgW="2292120" imgH="387000" progId="Package">
                  <p:embed/>
                  <p:pic>
                    <p:nvPicPr>
                      <p:cNvPr id="0" name=""/>
                      <p:cNvPicPr/>
                      <p:nvPr/>
                    </p:nvPicPr>
                    <p:blipFill>
                      <a:blip r:embed="rId4"/>
                      <a:stretch>
                        <a:fillRect/>
                      </a:stretch>
                    </p:blipFill>
                    <p:spPr>
                      <a:xfrm>
                        <a:off x="3275856" y="2852936"/>
                        <a:ext cx="2292350" cy="387350"/>
                      </a:xfrm>
                      <a:prstGeom prst="rect">
                        <a:avLst/>
                      </a:prstGeom>
                    </p:spPr>
                  </p:pic>
                </p:oleObj>
              </mc:Fallback>
            </mc:AlternateContent>
          </a:graphicData>
        </a:graphic>
      </p:graphicFrame>
    </p:spTree>
    <p:extLst>
      <p:ext uri="{BB962C8B-B14F-4D97-AF65-F5344CB8AC3E}">
        <p14:creationId xmlns:p14="http://schemas.microsoft.com/office/powerpoint/2010/main" val="1961388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010472" cy="680120"/>
          </a:xfrm>
        </p:spPr>
        <p:txBody>
          <a:bodyPr>
            <a:normAutofit fontScale="90000"/>
          </a:bodyPr>
          <a:lstStyle/>
          <a:p>
            <a:r>
              <a:rPr lang="en-US" b="1" dirty="0"/>
              <a:t>Source Code</a:t>
            </a:r>
          </a:p>
        </p:txBody>
      </p:sp>
      <p:sp>
        <p:nvSpPr>
          <p:cNvPr id="3" name="Content Placeholder 2"/>
          <p:cNvSpPr>
            <a:spLocks noGrp="1"/>
          </p:cNvSpPr>
          <p:nvPr>
            <p:ph idx="1"/>
          </p:nvPr>
        </p:nvSpPr>
        <p:spPr>
          <a:xfrm>
            <a:off x="323528" y="908720"/>
            <a:ext cx="8441432" cy="5256584"/>
          </a:xfrm>
        </p:spPr>
        <p:txBody>
          <a:bodyPr>
            <a:normAutofit fontScale="32500" lnSpcReduction="20000"/>
          </a:bodyPr>
          <a:lstStyle/>
          <a:p>
            <a:r>
              <a:rPr lang="en-US" dirty="0" err="1"/>
              <a:t>int</a:t>
            </a:r>
            <a:r>
              <a:rPr lang="en-US" dirty="0"/>
              <a:t> </a:t>
            </a:r>
            <a:r>
              <a:rPr lang="en-US" dirty="0" err="1"/>
              <a:t>trigPin</a:t>
            </a:r>
            <a:r>
              <a:rPr lang="en-US" dirty="0"/>
              <a:t> = 10;</a:t>
            </a:r>
          </a:p>
          <a:p>
            <a:r>
              <a:rPr lang="en-US" dirty="0" err="1"/>
              <a:t>int</a:t>
            </a:r>
            <a:r>
              <a:rPr lang="en-US" dirty="0"/>
              <a:t> </a:t>
            </a:r>
            <a:r>
              <a:rPr lang="en-US" dirty="0" err="1"/>
              <a:t>echoPin</a:t>
            </a:r>
            <a:r>
              <a:rPr lang="en-US" dirty="0"/>
              <a:t> = 11;</a:t>
            </a:r>
          </a:p>
          <a:p>
            <a:r>
              <a:rPr lang="en-US" dirty="0" err="1"/>
              <a:t>int</a:t>
            </a:r>
            <a:r>
              <a:rPr lang="en-US" dirty="0"/>
              <a:t> buzzer = 9;</a:t>
            </a:r>
          </a:p>
          <a:p>
            <a:r>
              <a:rPr lang="en-US" dirty="0"/>
              <a:t/>
            </a:r>
            <a:br>
              <a:rPr lang="en-US" dirty="0"/>
            </a:br>
            <a:r>
              <a:rPr lang="en-US" dirty="0"/>
              <a:t>long duration;</a:t>
            </a:r>
          </a:p>
          <a:p>
            <a:r>
              <a:rPr lang="en-US" dirty="0" err="1"/>
              <a:t>int</a:t>
            </a:r>
            <a:r>
              <a:rPr lang="en-US" dirty="0"/>
              <a:t> distance;</a:t>
            </a:r>
          </a:p>
          <a:p>
            <a:r>
              <a:rPr lang="en-US" dirty="0"/>
              <a:t/>
            </a:r>
            <a:br>
              <a:rPr lang="en-US" dirty="0"/>
            </a:br>
            <a:r>
              <a:rPr lang="en-US" dirty="0"/>
              <a:t>void setup() {</a:t>
            </a:r>
          </a:p>
          <a:p>
            <a:r>
              <a:rPr lang="en-US" dirty="0" err="1"/>
              <a:t>pinMode</a:t>
            </a:r>
            <a:r>
              <a:rPr lang="en-US" dirty="0"/>
              <a:t>(</a:t>
            </a:r>
            <a:r>
              <a:rPr lang="en-US" dirty="0" err="1"/>
              <a:t>trigPin,OUTPUT</a:t>
            </a:r>
            <a:r>
              <a:rPr lang="en-US" dirty="0"/>
              <a:t>);</a:t>
            </a:r>
          </a:p>
          <a:p>
            <a:r>
              <a:rPr lang="en-US" dirty="0" err="1"/>
              <a:t>pinMode</a:t>
            </a:r>
            <a:r>
              <a:rPr lang="en-US" dirty="0"/>
              <a:t>(</a:t>
            </a:r>
            <a:r>
              <a:rPr lang="en-US" dirty="0" err="1"/>
              <a:t>echoPin,INPUT</a:t>
            </a:r>
            <a:r>
              <a:rPr lang="en-US" dirty="0"/>
              <a:t>);</a:t>
            </a:r>
          </a:p>
          <a:p>
            <a:r>
              <a:rPr lang="en-US" dirty="0" err="1"/>
              <a:t>pinMode</a:t>
            </a:r>
            <a:r>
              <a:rPr lang="en-US" dirty="0"/>
              <a:t>(</a:t>
            </a:r>
            <a:r>
              <a:rPr lang="en-US" dirty="0" err="1"/>
              <a:t>buzzer,OUTPUT</a:t>
            </a:r>
            <a:r>
              <a:rPr lang="en-US" dirty="0"/>
              <a:t>);</a:t>
            </a:r>
          </a:p>
          <a:p>
            <a:r>
              <a:rPr lang="en-US" dirty="0" err="1"/>
              <a:t>Serial.begin</a:t>
            </a:r>
            <a:r>
              <a:rPr lang="en-US" dirty="0"/>
              <a:t>(9600);</a:t>
            </a:r>
          </a:p>
          <a:p>
            <a:r>
              <a:rPr lang="en-US" dirty="0"/>
              <a:t>}</a:t>
            </a:r>
          </a:p>
          <a:p>
            <a:r>
              <a:rPr lang="en-US" dirty="0"/>
              <a:t/>
            </a:r>
            <a:br>
              <a:rPr lang="en-US" dirty="0"/>
            </a:br>
            <a:r>
              <a:rPr lang="en-US" dirty="0"/>
              <a:t>void loop() {</a:t>
            </a:r>
          </a:p>
          <a:p>
            <a:r>
              <a:rPr lang="en-US" dirty="0"/>
              <a:t>// send the signal</a:t>
            </a:r>
          </a:p>
          <a:p>
            <a:r>
              <a:rPr lang="en-US" dirty="0" err="1"/>
              <a:t>digitalWrite</a:t>
            </a:r>
            <a:r>
              <a:rPr lang="en-US" dirty="0"/>
              <a:t>(</a:t>
            </a:r>
            <a:r>
              <a:rPr lang="en-US" dirty="0" err="1"/>
              <a:t>trigPin,LOW</a:t>
            </a:r>
            <a:r>
              <a:rPr lang="en-US" dirty="0"/>
              <a:t>);</a:t>
            </a:r>
          </a:p>
          <a:p>
            <a:r>
              <a:rPr lang="en-US" dirty="0" err="1"/>
              <a:t>delayMicroseconds</a:t>
            </a:r>
            <a:r>
              <a:rPr lang="en-US" dirty="0"/>
              <a:t>(2);</a:t>
            </a:r>
          </a:p>
          <a:p>
            <a:r>
              <a:rPr lang="en-US" dirty="0" err="1"/>
              <a:t>digitalWrite</a:t>
            </a:r>
            <a:r>
              <a:rPr lang="en-US" dirty="0"/>
              <a:t>(</a:t>
            </a:r>
            <a:r>
              <a:rPr lang="en-US" dirty="0" err="1"/>
              <a:t>trigPin,HIGH</a:t>
            </a:r>
            <a:r>
              <a:rPr lang="en-US" dirty="0"/>
              <a:t>);</a:t>
            </a:r>
          </a:p>
          <a:p>
            <a:r>
              <a:rPr lang="en-US" dirty="0" err="1"/>
              <a:t>delayMicroseconds</a:t>
            </a:r>
            <a:r>
              <a:rPr lang="en-US" dirty="0"/>
              <a:t>(10);</a:t>
            </a:r>
          </a:p>
          <a:p>
            <a:r>
              <a:rPr lang="en-US" dirty="0" err="1"/>
              <a:t>digitalWrite</a:t>
            </a:r>
            <a:r>
              <a:rPr lang="en-US" dirty="0"/>
              <a:t>(</a:t>
            </a:r>
            <a:r>
              <a:rPr lang="en-US" dirty="0" err="1"/>
              <a:t>trigPin,LOW</a:t>
            </a:r>
            <a:r>
              <a:rPr lang="en-US" dirty="0"/>
              <a:t>);</a:t>
            </a:r>
          </a:p>
          <a:p>
            <a:r>
              <a:rPr lang="en-US" dirty="0"/>
              <a:t/>
            </a:r>
            <a:br>
              <a:rPr lang="en-US" dirty="0"/>
            </a:br>
            <a:r>
              <a:rPr lang="en-US" dirty="0"/>
              <a:t>duration = </a:t>
            </a:r>
            <a:r>
              <a:rPr lang="en-US" dirty="0" err="1"/>
              <a:t>pulseIn</a:t>
            </a:r>
            <a:r>
              <a:rPr lang="en-US" dirty="0"/>
              <a:t>(</a:t>
            </a:r>
            <a:r>
              <a:rPr lang="en-US" dirty="0" err="1"/>
              <a:t>echoPin,HIGH</a:t>
            </a:r>
            <a:r>
              <a:rPr lang="en-US" dirty="0"/>
              <a:t>); // read the reflected waves</a:t>
            </a:r>
          </a:p>
          <a:p>
            <a:r>
              <a:rPr lang="en-US" dirty="0"/>
              <a:t>distance = duration * 0.034 / 2; // compute the distance</a:t>
            </a:r>
          </a:p>
          <a:p>
            <a:r>
              <a:rPr lang="en-US" dirty="0"/>
              <a:t/>
            </a:r>
            <a:br>
              <a:rPr lang="en-US" dirty="0"/>
            </a:br>
            <a:r>
              <a:rPr lang="en-US" dirty="0" err="1"/>
              <a:t>Serial.print</a:t>
            </a:r>
            <a:r>
              <a:rPr lang="en-US" dirty="0"/>
              <a:t>("Distance: ");</a:t>
            </a:r>
          </a:p>
          <a:p>
            <a:r>
              <a:rPr lang="en-US" dirty="0" err="1"/>
              <a:t>Serial.println</a:t>
            </a:r>
            <a:r>
              <a:rPr lang="en-US" dirty="0"/>
              <a:t>(distance);</a:t>
            </a:r>
          </a:p>
          <a:p>
            <a:r>
              <a:rPr lang="en-US" dirty="0"/>
              <a:t/>
            </a:r>
            <a:br>
              <a:rPr lang="en-US" dirty="0"/>
            </a:br>
            <a:r>
              <a:rPr lang="en-US" dirty="0"/>
              <a:t>// make sound effect</a:t>
            </a:r>
          </a:p>
          <a:p>
            <a:r>
              <a:rPr lang="en-US" dirty="0"/>
              <a:t>if(distance &lt; 100) {</a:t>
            </a:r>
          </a:p>
          <a:p>
            <a:r>
              <a:rPr lang="en-US" dirty="0" err="1"/>
              <a:t>int</a:t>
            </a:r>
            <a:r>
              <a:rPr lang="en-US" dirty="0"/>
              <a:t> del = 2 * distance; // delay in milliseconds</a:t>
            </a:r>
          </a:p>
          <a:p>
            <a:r>
              <a:rPr lang="en-US" dirty="0"/>
              <a:t/>
            </a:r>
            <a:br>
              <a:rPr lang="en-US" dirty="0"/>
            </a:br>
            <a:r>
              <a:rPr lang="en-US" dirty="0" err="1"/>
              <a:t>digitalWrite</a:t>
            </a:r>
            <a:r>
              <a:rPr lang="en-US" dirty="0"/>
              <a:t>(</a:t>
            </a:r>
            <a:r>
              <a:rPr lang="en-US" dirty="0" err="1"/>
              <a:t>buzzer,HIGH</a:t>
            </a:r>
            <a:r>
              <a:rPr lang="en-US" dirty="0"/>
              <a:t>);</a:t>
            </a:r>
          </a:p>
          <a:p>
            <a:r>
              <a:rPr lang="en-US" dirty="0"/>
              <a:t>delay(del);</a:t>
            </a:r>
          </a:p>
          <a:p>
            <a:r>
              <a:rPr lang="en-US" dirty="0" err="1"/>
              <a:t>digitalWrite</a:t>
            </a:r>
            <a:r>
              <a:rPr lang="en-US" dirty="0"/>
              <a:t>(</a:t>
            </a:r>
            <a:r>
              <a:rPr lang="en-US" dirty="0" err="1"/>
              <a:t>buzzer,LOW</a:t>
            </a:r>
            <a:r>
              <a:rPr lang="en-US" dirty="0"/>
              <a:t>);</a:t>
            </a:r>
          </a:p>
          <a:p>
            <a:r>
              <a:rPr lang="en-US" dirty="0"/>
              <a:t>delay(del);</a:t>
            </a:r>
          </a:p>
          <a:p>
            <a:r>
              <a:rPr lang="en-US" dirty="0"/>
              <a:t>}</a:t>
            </a:r>
          </a:p>
          <a:p>
            <a:r>
              <a:rPr lang="en-US" dirty="0"/>
              <a:t>}</a:t>
            </a:r>
          </a:p>
          <a:p>
            <a:endParaRPr lang="en-US" dirty="0"/>
          </a:p>
        </p:txBody>
      </p:sp>
    </p:spTree>
    <p:extLst>
      <p:ext uri="{BB962C8B-B14F-4D97-AF65-F5344CB8AC3E}">
        <p14:creationId xmlns:p14="http://schemas.microsoft.com/office/powerpoint/2010/main" val="2460660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99362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123</TotalTime>
  <Words>301</Words>
  <Application>Microsoft Office PowerPoint</Application>
  <PresentationFormat>On-screen Show (4:3)</PresentationFormat>
  <Paragraphs>43</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NewsPrint</vt:lpstr>
      <vt:lpstr>Package</vt:lpstr>
      <vt:lpstr>Blind Walking Stick Using Arduino &amp; Ultrasonic Sensor </vt:lpstr>
      <vt:lpstr>PowerPoint Presentation</vt:lpstr>
      <vt:lpstr>PowerPoint Presentation</vt:lpstr>
      <vt:lpstr>Circuit </vt:lpstr>
      <vt:lpstr>PowerPoint Presentation</vt:lpstr>
      <vt:lpstr>PowerPoint Presentation</vt:lpstr>
      <vt:lpstr>Source Code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bogdan</dc:creator>
  <cp:lastModifiedBy>bogdan</cp:lastModifiedBy>
  <cp:revision>5</cp:revision>
  <dcterms:created xsi:type="dcterms:W3CDTF">2023-05-25T19:05:14Z</dcterms:created>
  <dcterms:modified xsi:type="dcterms:W3CDTF">2023-05-25T21:09:03Z</dcterms:modified>
</cp:coreProperties>
</file>