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0" r:id="rId2"/>
    <p:sldId id="315" r:id="rId3"/>
    <p:sldId id="286" r:id="rId4"/>
    <p:sldId id="321" r:id="rId5"/>
  </p:sldIdLst>
  <p:sldSz cx="9144000" cy="6858000" type="screen4x3"/>
  <p:notesSz cx="6858000" cy="9144000"/>
  <p:custShowLst>
    <p:custShow name="NTT - Custom Show" id="0">
      <p:sldLst>
        <p:sld r:id="rId2"/>
        <p:sld r:id="rId3"/>
        <p:sld r:id="rId4"/>
        <p:sld r:id="rId5"/>
      </p:sldLst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A500"/>
    <a:srgbClr val="D9DEE9"/>
    <a:srgbClr val="C8E6D5"/>
    <a:srgbClr val="AAF0E3"/>
    <a:srgbClr val="B1FDCA"/>
    <a:srgbClr val="CC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674" autoAdjust="0"/>
  </p:normalViewPr>
  <p:slideViewPr>
    <p:cSldViewPr>
      <p:cViewPr>
        <p:scale>
          <a:sx n="66" d="100"/>
          <a:sy n="66" d="100"/>
        </p:scale>
        <p:origin x="-3084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7152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46376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1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Title_Slide_w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19" name="Picture 18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19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Corporation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pic>
        <p:nvPicPr>
          <p:cNvPr id="16" name="Picture 15" descr="NTT_ppt_title_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533652" y="0"/>
            <a:ext cx="6611263" cy="291717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0" y="217095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5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AutoNum type="arabicPlain"/>
              <a:tabLst/>
              <a:defRPr/>
            </a:pPr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8" y="1753345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0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1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altLang="ja-JP" sz="2200" noProof="0" smtClean="0"/>
              <a:t>Titelmasterformat durch Klicken bearbeiten</a:t>
            </a:r>
            <a:endParaRPr lang="de-DE" sz="2200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2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8444" y="1402640"/>
            <a:ext cx="8409625" cy="4525963"/>
          </a:xfrm>
          <a:prstGeom prst="rect">
            <a:avLst/>
          </a:prstGeom>
        </p:spPr>
        <p:txBody>
          <a:bodyPr lIns="0"/>
          <a:lstStyle>
            <a:lvl1pPr marL="909638" indent="-909638">
              <a:buClr>
                <a:schemeClr val="tx2"/>
              </a:buClr>
              <a:buSzPct val="80000"/>
              <a:buFont typeface="Arial" pitchFamily="34" charset="0"/>
              <a:buChar char="►"/>
              <a:defRPr sz="1800" baseline="0"/>
            </a:lvl1pPr>
            <a:lvl2pPr marL="463550" indent="-746125" algn="l" rtl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itchFamily="34" charset="0"/>
              <a:buChar char="►"/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marL="0" lvl="1" indent="-282575" algn="l" defTabSz="457200" rtl="0" eaLnBrk="1" latinLnBrk="0" hangingPunct="1">
              <a:spcBef>
                <a:spcPct val="20000"/>
              </a:spcBef>
              <a:buFont typeface="Arial"/>
              <a:buChar char="•"/>
            </a:pPr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/>
          </a:p>
        </p:txBody>
      </p: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en-US" sz="600" baseline="0" dirty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8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0" y="6751091"/>
            <a:ext cx="53086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document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contains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confidential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 Company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information</a:t>
            </a:r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. Do not </a:t>
            </a:r>
            <a:r>
              <a:rPr lang="de-DE" sz="600" noProof="0" dirty="0" err="1" smtClean="0">
                <a:solidFill>
                  <a:schemeClr val="tx1"/>
                </a:solidFill>
                <a:latin typeface="Arial"/>
                <a:cs typeface="Arial"/>
              </a:rPr>
              <a:t>disclose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third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parties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without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permission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from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600" baseline="0" noProof="0" dirty="0" err="1" smtClean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de-DE" sz="60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 Company.</a:t>
            </a:r>
            <a:endParaRPr lang="de-DE" sz="60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86450" y="6457954"/>
            <a:ext cx="3232150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1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t>Copyright © 2012</a:t>
            </a:r>
            <a:r>
              <a:rPr lang="de-DE" sz="600" baseline="0" noProof="0" smtClean="0">
                <a:solidFill>
                  <a:schemeClr val="tx1"/>
                </a:solidFill>
                <a:latin typeface="Arial"/>
                <a:cs typeface="Arial"/>
              </a:rPr>
              <a:t> NTT DATA Corporation</a:t>
            </a:r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dirty="0" smtClean="0"/>
              <a:t>HERCIU Bogdan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>
                <a:solidFill>
                  <a:srgbClr val="FFFFFF"/>
                </a:solidFill>
              </a:rPr>
              <a:t>Introduction to the R.A.D.U Project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93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Index</a:t>
            </a:r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386805" y="1134765"/>
            <a:ext cx="8161512" cy="5174555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2625" indent="-225425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8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90613" indent="-176213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44638" indent="-173038" algn="l" defTabSz="457200" rtl="0" eaLnBrk="1" latinLnBrk="0" hangingPunct="1">
              <a:spcBef>
                <a:spcPct val="20000"/>
              </a:spcBef>
              <a:buClr>
                <a:srgbClr val="6485C1"/>
              </a:buClr>
              <a:buSzPct val="60000"/>
              <a:buFont typeface="Arial" pitchFamily="34" charset="0"/>
              <a:buChar char="►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392523" y="1644595"/>
            <a:ext cx="3081138" cy="321298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969" y="1676225"/>
            <a:ext cx="3024641" cy="3154069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421937"/>
            <a:ext cx="2283185" cy="3861499"/>
          </a:xfrm>
          <a:prstGeom prst="rect">
            <a:avLst/>
          </a:prstGeom>
          <a:solidFill>
            <a:schemeClr val="bg1"/>
          </a:solidFill>
          <a:ln cmpd="thickThin">
            <a:noFill/>
          </a:ln>
          <a:effectLst>
            <a:outerShdw blurRad="1270000" dist="2540000" dir="21540000" sx="200000" sy="2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4067" y="1966053"/>
            <a:ext cx="2440334" cy="2544759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726693" y="2158761"/>
            <a:ext cx="2139096" cy="2196476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781004" y="2214554"/>
            <a:ext cx="2018909" cy="2073066"/>
          </a:xfrm>
          <a:prstGeom prst="ellipse">
            <a:avLst/>
          </a:prstGeom>
          <a:blipFill dpi="0" rotWithShape="0">
            <a:blip r:embed="rId3" cstate="print">
              <a:alphaModFix amt="27000"/>
            </a:blip>
            <a:srcRect/>
            <a:stretch>
              <a:fillRect l="-1000" t="-30000" r="2000" b="-29000"/>
            </a:stretch>
          </a:blip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834640"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02235" y="1657681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79413" y="1985685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39763" y="23202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66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289148" y="262509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379942" y="2976412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88398" y="3303149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29961" y="3633394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999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047320" y="4193096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33061" y="4721763"/>
            <a:ext cx="132426" cy="137175"/>
          </a:xfrm>
          <a:prstGeom prst="roundRect">
            <a:avLst>
              <a:gd name="adj" fmla="val 50000"/>
            </a:avLst>
          </a:prstGeom>
          <a:solidFill>
            <a:srgbClr val="FF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nhaltsplatzhalter 1"/>
          <p:cNvSpPr>
            <a:spLocks noGrp="1"/>
          </p:cNvSpPr>
          <p:nvPr>
            <p:ph idx="1"/>
          </p:nvPr>
        </p:nvSpPr>
        <p:spPr>
          <a:xfrm>
            <a:off x="4031882" y="2143116"/>
            <a:ext cx="5112118" cy="453548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Project Scope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Agenda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First Steps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/>
              <a:t>Daily Sync.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2400" smtClean="0"/>
              <a:t>etc</a:t>
            </a: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endParaRPr lang="en-US" sz="2400" dirty="0" smtClean="0"/>
          </a:p>
          <a:p>
            <a:pPr marL="342900" indent="-342900">
              <a:buFont typeface="+mj-lt"/>
              <a:buAutoNum type="arabicParenR"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8823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 smtClean="0"/>
              <a:t>NTT Data Corporation</a:t>
            </a:r>
          </a:p>
          <a:p>
            <a:endParaRPr lang="de-DE" dirty="0"/>
          </a:p>
          <a:p>
            <a:r>
              <a:rPr lang="de-DE" b="1" dirty="0" smtClean="0">
                <a:solidFill>
                  <a:srgbClr val="FFFFFF"/>
                </a:solidFill>
              </a:rPr>
              <a:t>Introduction to the R.A.D.U Project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FFFF"/>
                </a:solidFill>
              </a:rPr>
              <a:t>Thank you for your attention!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5" name="Textfeld 6"/>
          <p:cNvSpPr txBox="1"/>
          <p:nvPr/>
        </p:nvSpPr>
        <p:spPr>
          <a:xfrm>
            <a:off x="1476000" y="6696000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" smtClean="0">
                <a:latin typeface="Arial" pitchFamily="34" charset="0"/>
                <a:cs typeface="Arial" pitchFamily="34" charset="0"/>
              </a:rPr>
              <a:t>Version 1.7 /  04.10.12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statusbericht_Wer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Projektstatusbericht_Werk</Template>
  <TotalTime>4214</TotalTime>
  <Words>45</Words>
  <Application>Microsoft Office PowerPoint</Application>
  <PresentationFormat>On-screen Show (4:3)</PresentationFormat>
  <Paragraphs>19</Paragraphs>
  <Slides>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6" baseType="lpstr">
      <vt:lpstr>Projektstatusbericht_Werk</vt:lpstr>
      <vt:lpstr>Slide 1</vt:lpstr>
      <vt:lpstr>Introduction to the R.A.D.U Project</vt:lpstr>
      <vt:lpstr>Slide 3</vt:lpstr>
      <vt:lpstr>Thank you for your attention!</vt:lpstr>
      <vt:lpstr>NTT - Custom Show</vt:lpstr>
    </vt:vector>
  </TitlesOfParts>
  <Company>BIS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 Werk Projekt: Applikationsbetrieb und Wartung OtD Cap Level 5</dc:title>
  <dc:subject>Projektstatusbericht Werk</dc:subject>
  <dc:creator>Kern Thomas</dc:creator>
  <cp:lastModifiedBy>herciu bogdan</cp:lastModifiedBy>
  <cp:revision>1612</cp:revision>
  <dcterms:created xsi:type="dcterms:W3CDTF">2014-10-07T17:57:03Z</dcterms:created>
  <dcterms:modified xsi:type="dcterms:W3CDTF">2019-07-14T08:53:27Z</dcterms:modified>
  <cp:category>Templates, QMS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1.7 /  04.10.12</vt:lpwstr>
  </property>
  <property fmtid="{D5CDD505-2E9C-101B-9397-08002B2CF9AE}" pid="3" name="CPD">
    <vt:lpwstr>1</vt:lpwstr>
  </property>
</Properties>
</file>