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sldIdLst>
    <p:sldId id="280" r:id="rId2"/>
    <p:sldId id="315" r:id="rId3"/>
    <p:sldId id="326" r:id="rId4"/>
    <p:sldId id="286" r:id="rId5"/>
    <p:sldId id="322" r:id="rId6"/>
    <p:sldId id="323" r:id="rId7"/>
    <p:sldId id="324" r:id="rId8"/>
    <p:sldId id="327" r:id="rId9"/>
    <p:sldId id="328" r:id="rId10"/>
    <p:sldId id="325" r:id="rId11"/>
    <p:sldId id="321" r:id="rId12"/>
  </p:sldIdLst>
  <p:sldSz cx="9144000" cy="6858000" type="screen4x3"/>
  <p:notesSz cx="6858000" cy="9144000"/>
  <p:custShowLst>
    <p:custShow name="NTT - Custom Show" id="0">
      <p:sldLst>
        <p:sld r:id="rId2"/>
        <p:sld r:id="rId3"/>
        <p:sld r:id="rId5"/>
        <p:sld r:id="rId12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500"/>
    <a:srgbClr val="D9DEE9"/>
    <a:srgbClr val="C8E6D5"/>
    <a:srgbClr val="AAF0E3"/>
    <a:srgbClr val="B1FDCA"/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7674" autoAdjust="0"/>
  </p:normalViewPr>
  <p:slideViewPr>
    <p:cSldViewPr>
      <p:cViewPr>
        <p:scale>
          <a:sx n="100" d="100"/>
          <a:sy n="100" d="100"/>
        </p:scale>
        <p:origin x="-209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12445-E8FD-46A0-B70C-96D5D1BAD06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84A1E-FDEF-4458-9A80-0752CE8EDD87}">
      <dgm:prSet phldrT="[Text]"/>
      <dgm:spPr/>
      <dgm:t>
        <a:bodyPr/>
        <a:lstStyle/>
        <a:p>
          <a:r>
            <a:rPr lang="en-US" dirty="0" smtClean="0"/>
            <a:t>1. Store Requirements</a:t>
          </a:r>
          <a:endParaRPr lang="en-US" dirty="0"/>
        </a:p>
      </dgm:t>
    </dgm:pt>
    <dgm:pt modelId="{69C847DD-8975-48AF-9E19-B7ED890BEDC1}" type="parTrans" cxnId="{7300D8A9-7E1C-4C22-AD16-BC41CB60A6E2}">
      <dgm:prSet/>
      <dgm:spPr/>
      <dgm:t>
        <a:bodyPr/>
        <a:lstStyle/>
        <a:p>
          <a:endParaRPr lang="en-US"/>
        </a:p>
      </dgm:t>
    </dgm:pt>
    <dgm:pt modelId="{558B313C-786A-460C-A8CC-2E19406D4B56}" type="sibTrans" cxnId="{7300D8A9-7E1C-4C22-AD16-BC41CB60A6E2}">
      <dgm:prSet/>
      <dgm:spPr/>
      <dgm:t>
        <a:bodyPr/>
        <a:lstStyle/>
        <a:p>
          <a:endParaRPr lang="en-US"/>
        </a:p>
      </dgm:t>
    </dgm:pt>
    <dgm:pt modelId="{CDCACF33-A244-4BED-BAF4-EDBF180FC8D3}">
      <dgm:prSet phldrT="[Text]"/>
      <dgm:spPr/>
      <dgm:t>
        <a:bodyPr/>
        <a:lstStyle/>
        <a:p>
          <a:r>
            <a:rPr lang="en-US" dirty="0" smtClean="0"/>
            <a:t>Xml file</a:t>
          </a:r>
          <a:endParaRPr lang="en-US" dirty="0"/>
        </a:p>
      </dgm:t>
    </dgm:pt>
    <dgm:pt modelId="{CF1FC038-AE8B-485E-A1A2-09B90DEA566E}" type="parTrans" cxnId="{768E826B-7711-4CD1-9991-5BCF53FD6854}">
      <dgm:prSet/>
      <dgm:spPr/>
      <dgm:t>
        <a:bodyPr/>
        <a:lstStyle/>
        <a:p>
          <a:endParaRPr lang="en-US"/>
        </a:p>
      </dgm:t>
    </dgm:pt>
    <dgm:pt modelId="{58B85F34-C3C4-4C6D-A835-E0785526F45E}" type="sibTrans" cxnId="{768E826B-7711-4CD1-9991-5BCF53FD6854}">
      <dgm:prSet/>
      <dgm:spPr/>
      <dgm:t>
        <a:bodyPr/>
        <a:lstStyle/>
        <a:p>
          <a:endParaRPr lang="en-US"/>
        </a:p>
      </dgm:t>
    </dgm:pt>
    <dgm:pt modelId="{A8398DA1-353A-45D8-BDB2-F6D9174F75BB}">
      <dgm:prSet phldrT="[Text]"/>
      <dgm:spPr/>
      <dgm:t>
        <a:bodyPr/>
        <a:lstStyle/>
        <a:p>
          <a:r>
            <a:rPr lang="en-US" dirty="0" smtClean="0"/>
            <a:t>Requirements and Document Settings</a:t>
          </a:r>
          <a:endParaRPr lang="en-US" dirty="0"/>
        </a:p>
      </dgm:t>
    </dgm:pt>
    <dgm:pt modelId="{86329AF8-4FAA-47B7-ABD4-AAD6E288AA17}" type="parTrans" cxnId="{5D2E51A6-1149-400E-8D73-A4891AE5410F}">
      <dgm:prSet/>
      <dgm:spPr/>
      <dgm:t>
        <a:bodyPr/>
        <a:lstStyle/>
        <a:p>
          <a:endParaRPr lang="en-US"/>
        </a:p>
      </dgm:t>
    </dgm:pt>
    <dgm:pt modelId="{732B6DB8-B879-4C28-A158-E363D892D786}" type="sibTrans" cxnId="{5D2E51A6-1149-400E-8D73-A4891AE5410F}">
      <dgm:prSet/>
      <dgm:spPr/>
      <dgm:t>
        <a:bodyPr/>
        <a:lstStyle/>
        <a:p>
          <a:endParaRPr lang="en-US"/>
        </a:p>
      </dgm:t>
    </dgm:pt>
    <dgm:pt modelId="{4996626F-C073-4D39-8D2B-24E2B006D958}">
      <dgm:prSet phldrT="[Text]"/>
      <dgm:spPr/>
      <dgm:t>
        <a:bodyPr/>
        <a:lstStyle/>
        <a:p>
          <a:r>
            <a:rPr lang="en-US" dirty="0" smtClean="0"/>
            <a:t>2. Track Project Requirements</a:t>
          </a:r>
          <a:endParaRPr lang="en-US" dirty="0"/>
        </a:p>
      </dgm:t>
    </dgm:pt>
    <dgm:pt modelId="{AAE95A1D-5022-48B4-9A75-E9F74E07E27B}" type="parTrans" cxnId="{688B1688-13CD-4B24-9201-EEE48C328A23}">
      <dgm:prSet/>
      <dgm:spPr/>
      <dgm:t>
        <a:bodyPr/>
        <a:lstStyle/>
        <a:p>
          <a:endParaRPr lang="en-US"/>
        </a:p>
      </dgm:t>
    </dgm:pt>
    <dgm:pt modelId="{9D8A4188-0C41-4133-8EF4-E6F3FF605923}" type="sibTrans" cxnId="{688B1688-13CD-4B24-9201-EEE48C328A23}">
      <dgm:prSet/>
      <dgm:spPr/>
      <dgm:t>
        <a:bodyPr/>
        <a:lstStyle/>
        <a:p>
          <a:endParaRPr lang="en-US"/>
        </a:p>
      </dgm:t>
    </dgm:pt>
    <dgm:pt modelId="{27EE3672-6EA2-4C66-97BD-2EE8419A0732}">
      <dgm:prSet phldrT="[Text]"/>
      <dgm:spPr/>
      <dgm:t>
        <a:bodyPr/>
        <a:lstStyle/>
        <a:p>
          <a:r>
            <a:rPr lang="en-US" dirty="0" smtClean="0"/>
            <a:t>Perform Code Coverage</a:t>
          </a:r>
          <a:endParaRPr lang="en-US" dirty="0"/>
        </a:p>
      </dgm:t>
    </dgm:pt>
    <dgm:pt modelId="{0B94DBD4-15FB-4409-9D08-72CD98FFF9CC}" type="parTrans" cxnId="{FBD468BC-8CAF-41C5-AFC5-0EB152A17E59}">
      <dgm:prSet/>
      <dgm:spPr/>
      <dgm:t>
        <a:bodyPr/>
        <a:lstStyle/>
        <a:p>
          <a:endParaRPr lang="en-US"/>
        </a:p>
      </dgm:t>
    </dgm:pt>
    <dgm:pt modelId="{E6BC6304-3716-4550-B6FC-A596325445AC}" type="sibTrans" cxnId="{FBD468BC-8CAF-41C5-AFC5-0EB152A17E59}">
      <dgm:prSet/>
      <dgm:spPr/>
      <dgm:t>
        <a:bodyPr/>
        <a:lstStyle/>
        <a:p>
          <a:endParaRPr lang="en-US"/>
        </a:p>
      </dgm:t>
    </dgm:pt>
    <dgm:pt modelId="{BEF4E5E4-4B8E-474E-8E98-3EE06257D7EF}">
      <dgm:prSet phldrT="[Text]"/>
      <dgm:spPr/>
      <dgm:t>
        <a:bodyPr/>
        <a:lstStyle/>
        <a:p>
          <a:r>
            <a:rPr lang="en-US" dirty="0" smtClean="0"/>
            <a:t>3. Monitor Requirements</a:t>
          </a:r>
          <a:endParaRPr lang="en-US" dirty="0"/>
        </a:p>
      </dgm:t>
    </dgm:pt>
    <dgm:pt modelId="{D92FFB5F-C9EF-4071-A69C-34EB7F2C523F}" type="parTrans" cxnId="{2A097072-C131-4F7F-8391-8645DE813B88}">
      <dgm:prSet/>
      <dgm:spPr/>
      <dgm:t>
        <a:bodyPr/>
        <a:lstStyle/>
        <a:p>
          <a:endParaRPr lang="en-US"/>
        </a:p>
      </dgm:t>
    </dgm:pt>
    <dgm:pt modelId="{DEFC3426-335C-4F71-8E1D-80029472C3FD}" type="sibTrans" cxnId="{2A097072-C131-4F7F-8391-8645DE813B88}">
      <dgm:prSet/>
      <dgm:spPr/>
      <dgm:t>
        <a:bodyPr/>
        <a:lstStyle/>
        <a:p>
          <a:endParaRPr lang="en-US"/>
        </a:p>
      </dgm:t>
    </dgm:pt>
    <dgm:pt modelId="{15A39E0B-71A5-42DF-82AC-679A5854954A}">
      <dgm:prSet phldrT="[Text]"/>
      <dgm:spPr/>
      <dgm:t>
        <a:bodyPr/>
        <a:lstStyle/>
        <a:p>
          <a:r>
            <a:rPr lang="en-US" dirty="0" smtClean="0"/>
            <a:t>Track Requirements Change</a:t>
          </a:r>
          <a:endParaRPr lang="en-US" dirty="0"/>
        </a:p>
      </dgm:t>
    </dgm:pt>
    <dgm:pt modelId="{C143BBC4-7162-41B6-93A4-3FD171ECB543}" type="parTrans" cxnId="{236882C4-07F5-4F82-8E85-A69A24473568}">
      <dgm:prSet/>
      <dgm:spPr/>
      <dgm:t>
        <a:bodyPr/>
        <a:lstStyle/>
        <a:p>
          <a:endParaRPr lang="en-US"/>
        </a:p>
      </dgm:t>
    </dgm:pt>
    <dgm:pt modelId="{A144092E-5F06-4AB4-846D-DAD51A89FFF8}" type="sibTrans" cxnId="{236882C4-07F5-4F82-8E85-A69A24473568}">
      <dgm:prSet/>
      <dgm:spPr/>
      <dgm:t>
        <a:bodyPr/>
        <a:lstStyle/>
        <a:p>
          <a:endParaRPr lang="en-US"/>
        </a:p>
      </dgm:t>
    </dgm:pt>
    <dgm:pt modelId="{24A58D54-A651-43D8-AF96-B5A6B10D05E0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/>
            <a:t>Statictics</a:t>
          </a:r>
          <a:endParaRPr lang="en-US" dirty="0"/>
        </a:p>
      </dgm:t>
    </dgm:pt>
    <dgm:pt modelId="{A3086E40-0730-44D3-9019-84A926407B09}" type="parTrans" cxnId="{31D827F6-D922-4354-82B9-CC742FFFC5AF}">
      <dgm:prSet/>
      <dgm:spPr/>
      <dgm:t>
        <a:bodyPr/>
        <a:lstStyle/>
        <a:p>
          <a:endParaRPr lang="en-US"/>
        </a:p>
      </dgm:t>
    </dgm:pt>
    <dgm:pt modelId="{E21DD2D5-62F8-447A-8FBE-A2B575D62EF4}" type="sibTrans" cxnId="{31D827F6-D922-4354-82B9-CC742FFFC5AF}">
      <dgm:prSet/>
      <dgm:spPr/>
      <dgm:t>
        <a:bodyPr/>
        <a:lstStyle/>
        <a:p>
          <a:endParaRPr lang="en-US"/>
        </a:p>
      </dgm:t>
    </dgm:pt>
    <dgm:pt modelId="{365DA76D-1C7E-4DE6-B68B-1FC7FBC42DFC}">
      <dgm:prSet phldrT="[Text]"/>
      <dgm:spPr/>
      <dgm:t>
        <a:bodyPr/>
        <a:lstStyle/>
        <a:p>
          <a:r>
            <a:rPr lang="en-US" dirty="0" smtClean="0"/>
            <a:t>4. Compare Between Baselines</a:t>
          </a:r>
          <a:endParaRPr lang="en-US" dirty="0"/>
        </a:p>
      </dgm:t>
    </dgm:pt>
    <dgm:pt modelId="{21899489-846D-4F60-8D92-02A155F2CC7C}" type="parTrans" cxnId="{1050083E-B671-4E54-A887-8B694645C4BF}">
      <dgm:prSet/>
      <dgm:spPr/>
      <dgm:t>
        <a:bodyPr/>
        <a:lstStyle/>
        <a:p>
          <a:endParaRPr lang="en-US"/>
        </a:p>
      </dgm:t>
    </dgm:pt>
    <dgm:pt modelId="{ED125C1A-988E-489C-9332-372FF042816D}" type="sibTrans" cxnId="{1050083E-B671-4E54-A887-8B694645C4BF}">
      <dgm:prSet/>
      <dgm:spPr/>
      <dgm:t>
        <a:bodyPr/>
        <a:lstStyle/>
        <a:p>
          <a:endParaRPr lang="en-US"/>
        </a:p>
      </dgm:t>
    </dgm:pt>
    <dgm:pt modelId="{D6CAEDD6-4295-4F20-BC44-0792C4F34543}">
      <dgm:prSet phldrT="[Text]"/>
      <dgm:spPr/>
      <dgm:t>
        <a:bodyPr/>
        <a:lstStyle/>
        <a:p>
          <a:r>
            <a:rPr lang="en-US" dirty="0" smtClean="0"/>
            <a:t>Check the changes between Baselines</a:t>
          </a:r>
          <a:endParaRPr lang="en-US" dirty="0"/>
        </a:p>
      </dgm:t>
    </dgm:pt>
    <dgm:pt modelId="{62695632-C651-4452-8345-C3EFC1370BE2}" type="parTrans" cxnId="{4CF15E2C-34F6-4444-8865-50F3F06D08C9}">
      <dgm:prSet/>
      <dgm:spPr/>
      <dgm:t>
        <a:bodyPr/>
        <a:lstStyle/>
        <a:p>
          <a:endParaRPr lang="en-US"/>
        </a:p>
      </dgm:t>
    </dgm:pt>
    <dgm:pt modelId="{E201BCDE-E856-4CDE-ACA6-AA3E73D377D3}" type="sibTrans" cxnId="{4CF15E2C-34F6-4444-8865-50F3F06D08C9}">
      <dgm:prSet/>
      <dgm:spPr/>
      <dgm:t>
        <a:bodyPr/>
        <a:lstStyle/>
        <a:p>
          <a:endParaRPr lang="en-US"/>
        </a:p>
      </dgm:t>
    </dgm:pt>
    <dgm:pt modelId="{5DECD265-3593-4081-A818-CD1E8CFC61CC}">
      <dgm:prSet phldrT="[Text]"/>
      <dgm:spPr/>
      <dgm:t>
        <a:bodyPr/>
        <a:lstStyle/>
        <a:p>
          <a:r>
            <a:rPr lang="en-US" dirty="0" smtClean="0"/>
            <a:t>Code Coverage Percentage</a:t>
          </a:r>
          <a:endParaRPr lang="en-US" dirty="0"/>
        </a:p>
      </dgm:t>
    </dgm:pt>
    <dgm:pt modelId="{6FE6B167-7E17-43C5-ACA7-0B874177F4A5}" type="parTrans" cxnId="{B55934BF-A88A-48E4-B713-3E9D5E8D9D30}">
      <dgm:prSet/>
      <dgm:spPr/>
      <dgm:t>
        <a:bodyPr/>
        <a:lstStyle/>
        <a:p>
          <a:endParaRPr lang="en-US"/>
        </a:p>
      </dgm:t>
    </dgm:pt>
    <dgm:pt modelId="{CEC989B5-4C5E-4B93-86E4-C49EA1AD2A6D}" type="sibTrans" cxnId="{B55934BF-A88A-48E4-B713-3E9D5E8D9D30}">
      <dgm:prSet/>
      <dgm:spPr/>
      <dgm:t>
        <a:bodyPr/>
        <a:lstStyle/>
        <a:p>
          <a:endParaRPr lang="en-US"/>
        </a:p>
      </dgm:t>
    </dgm:pt>
    <dgm:pt modelId="{968809A9-6636-4192-A609-44F58DC7B28C}">
      <dgm:prSet phldrT="[Text]"/>
      <dgm:spPr/>
      <dgm:t>
        <a:bodyPr/>
        <a:lstStyle/>
        <a:p>
          <a:r>
            <a:rPr lang="en-US" dirty="0" smtClean="0"/>
            <a:t>Version Mismatch Requirements</a:t>
          </a:r>
          <a:endParaRPr lang="en-US" dirty="0"/>
        </a:p>
      </dgm:t>
    </dgm:pt>
    <dgm:pt modelId="{FF1E0EC6-638D-4F50-9DF6-66C4243C7ECB}" type="parTrans" cxnId="{384C9DA2-F202-4EAF-AF5F-CF50A3C25B64}">
      <dgm:prSet/>
      <dgm:spPr/>
      <dgm:t>
        <a:bodyPr/>
        <a:lstStyle/>
        <a:p>
          <a:endParaRPr lang="en-US"/>
        </a:p>
      </dgm:t>
    </dgm:pt>
    <dgm:pt modelId="{55D569BD-E578-4D9A-872B-8BB3D57D4BE5}" type="sibTrans" cxnId="{384C9DA2-F202-4EAF-AF5F-CF50A3C25B64}">
      <dgm:prSet/>
      <dgm:spPr/>
      <dgm:t>
        <a:bodyPr/>
        <a:lstStyle/>
        <a:p>
          <a:endParaRPr lang="en-US"/>
        </a:p>
      </dgm:t>
    </dgm:pt>
    <dgm:pt modelId="{CF9D4D41-34BB-43EB-9DCC-460A32582F0A}" type="pres">
      <dgm:prSet presAssocID="{15612445-E8FD-46A0-B70C-96D5D1BAD06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83FE39-E46E-48B2-9D4C-47F8629939B7}" type="pres">
      <dgm:prSet presAssocID="{15612445-E8FD-46A0-B70C-96D5D1BAD06E}" presName="cycle" presStyleCnt="0"/>
      <dgm:spPr/>
    </dgm:pt>
    <dgm:pt modelId="{D124DFBD-00A5-4FC5-BCF8-78A84178A182}" type="pres">
      <dgm:prSet presAssocID="{15612445-E8FD-46A0-B70C-96D5D1BAD06E}" presName="centerShape" presStyleCnt="0"/>
      <dgm:spPr/>
    </dgm:pt>
    <dgm:pt modelId="{45DD3CF6-C892-48FE-A364-4F33A84B840A}" type="pres">
      <dgm:prSet presAssocID="{15612445-E8FD-46A0-B70C-96D5D1BAD06E}" presName="connSite" presStyleLbl="node1" presStyleIdx="0" presStyleCnt="6"/>
      <dgm:spPr/>
    </dgm:pt>
    <dgm:pt modelId="{D20421F3-553F-4254-98DC-1338092FA480}" type="pres">
      <dgm:prSet presAssocID="{15612445-E8FD-46A0-B70C-96D5D1BAD06E}" presName="visible" presStyleLbl="node1" presStyleIdx="0" presStyleCnt="6"/>
      <dgm:spPr/>
    </dgm:pt>
    <dgm:pt modelId="{0486AB06-B600-477B-83B6-463A9F7425DD}" type="pres">
      <dgm:prSet presAssocID="{69C847DD-8975-48AF-9E19-B7ED890BEDC1}" presName="Name25" presStyleLbl="parChTrans1D1" presStyleIdx="0" presStyleCnt="5"/>
      <dgm:spPr/>
      <dgm:t>
        <a:bodyPr/>
        <a:lstStyle/>
        <a:p>
          <a:endParaRPr lang="en-US"/>
        </a:p>
      </dgm:t>
    </dgm:pt>
    <dgm:pt modelId="{198C9F3D-2117-49B4-B08B-4D3B006F23F0}" type="pres">
      <dgm:prSet presAssocID="{F2084A1E-FDEF-4458-9A80-0752CE8EDD87}" presName="node" presStyleCnt="0"/>
      <dgm:spPr/>
    </dgm:pt>
    <dgm:pt modelId="{D24A9992-9C79-40EE-B658-66F56DE27CE1}" type="pres">
      <dgm:prSet presAssocID="{F2084A1E-FDEF-4458-9A80-0752CE8EDD87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3B840-C674-4F6C-851F-DFF00D1ED611}" type="pres">
      <dgm:prSet presAssocID="{F2084A1E-FDEF-4458-9A80-0752CE8EDD87}" presName="child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717B8-D84E-473A-9F76-DFF998FD0FDD}" type="pres">
      <dgm:prSet presAssocID="{AAE95A1D-5022-48B4-9A75-E9F74E07E27B}" presName="Name25" presStyleLbl="parChTrans1D1" presStyleIdx="1" presStyleCnt="5"/>
      <dgm:spPr/>
      <dgm:t>
        <a:bodyPr/>
        <a:lstStyle/>
        <a:p>
          <a:endParaRPr lang="en-US"/>
        </a:p>
      </dgm:t>
    </dgm:pt>
    <dgm:pt modelId="{B407EC56-A1F9-42F0-A73F-5827EEF0F59E}" type="pres">
      <dgm:prSet presAssocID="{4996626F-C073-4D39-8D2B-24E2B006D958}" presName="node" presStyleCnt="0"/>
      <dgm:spPr/>
    </dgm:pt>
    <dgm:pt modelId="{849D85A3-2A76-4604-8750-5E29200C6E89}" type="pres">
      <dgm:prSet presAssocID="{4996626F-C073-4D39-8D2B-24E2B006D958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5A5DC-FB18-4B68-A340-DEB5F498031B}" type="pres">
      <dgm:prSet presAssocID="{4996626F-C073-4D39-8D2B-24E2B006D958}" presName="child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0EAAA-FF87-4BD6-9860-3373F4EFCD55}" type="pres">
      <dgm:prSet presAssocID="{D92FFB5F-C9EF-4071-A69C-34EB7F2C523F}" presName="Name25" presStyleLbl="parChTrans1D1" presStyleIdx="2" presStyleCnt="5"/>
      <dgm:spPr/>
      <dgm:t>
        <a:bodyPr/>
        <a:lstStyle/>
        <a:p>
          <a:endParaRPr lang="en-US"/>
        </a:p>
      </dgm:t>
    </dgm:pt>
    <dgm:pt modelId="{6BD53979-914D-48C2-9529-E100590CEC4D}" type="pres">
      <dgm:prSet presAssocID="{BEF4E5E4-4B8E-474E-8E98-3EE06257D7EF}" presName="node" presStyleCnt="0"/>
      <dgm:spPr/>
    </dgm:pt>
    <dgm:pt modelId="{827C7AC8-4341-43A5-A69F-B3F3F492AAC9}" type="pres">
      <dgm:prSet presAssocID="{BEF4E5E4-4B8E-474E-8E98-3EE06257D7EF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EBBB4-3003-4C2D-A225-114BC2B2F0D7}" type="pres">
      <dgm:prSet presAssocID="{BEF4E5E4-4B8E-474E-8E98-3EE06257D7EF}" presName="child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6A595-0EE7-41BD-A747-9DF708032150}" type="pres">
      <dgm:prSet presAssocID="{21899489-846D-4F60-8D92-02A155F2CC7C}" presName="Name25" presStyleLbl="parChTrans1D1" presStyleIdx="3" presStyleCnt="5"/>
      <dgm:spPr/>
      <dgm:t>
        <a:bodyPr/>
        <a:lstStyle/>
        <a:p>
          <a:endParaRPr lang="en-US"/>
        </a:p>
      </dgm:t>
    </dgm:pt>
    <dgm:pt modelId="{013716E7-9EB5-41EE-8DC2-86CD6C680128}" type="pres">
      <dgm:prSet presAssocID="{365DA76D-1C7E-4DE6-B68B-1FC7FBC42DFC}" presName="node" presStyleCnt="0"/>
      <dgm:spPr/>
    </dgm:pt>
    <dgm:pt modelId="{6B1CE858-C88F-431D-8249-7245590019A4}" type="pres">
      <dgm:prSet presAssocID="{365DA76D-1C7E-4DE6-B68B-1FC7FBC42DFC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AE99-8B99-42B7-BC11-9C69BD6966C3}" type="pres">
      <dgm:prSet presAssocID="{365DA76D-1C7E-4DE6-B68B-1FC7FBC42DFC}" presName="child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F81C-84CE-41CA-BBB2-A433FF22DD62}" type="pres">
      <dgm:prSet presAssocID="{A3086E40-0730-44D3-9019-84A926407B09}" presName="Name25" presStyleLbl="parChTrans1D1" presStyleIdx="4" presStyleCnt="5"/>
      <dgm:spPr/>
      <dgm:t>
        <a:bodyPr/>
        <a:lstStyle/>
        <a:p>
          <a:endParaRPr lang="en-US"/>
        </a:p>
      </dgm:t>
    </dgm:pt>
    <dgm:pt modelId="{95E58749-7325-4664-9D53-1C0029836794}" type="pres">
      <dgm:prSet presAssocID="{24A58D54-A651-43D8-AF96-B5A6B10D05E0}" presName="node" presStyleCnt="0"/>
      <dgm:spPr/>
    </dgm:pt>
    <dgm:pt modelId="{6BE5F644-6A7E-431B-8495-8DA9384BAF11}" type="pres">
      <dgm:prSet presAssocID="{24A58D54-A651-43D8-AF96-B5A6B10D05E0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EBD2E-EA4A-466E-9666-1E36FEB3BE09}" type="pres">
      <dgm:prSet presAssocID="{24A58D54-A651-43D8-AF96-B5A6B10D05E0}" presName="child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A9DE83-D51E-4DBD-A67C-E2B3FB87FB0A}" type="presOf" srcId="{AAE95A1D-5022-48B4-9A75-E9F74E07E27B}" destId="{F55717B8-D84E-473A-9F76-DFF998FD0FDD}" srcOrd="0" destOrd="0" presId="urn:microsoft.com/office/officeart/2005/8/layout/radial2"/>
    <dgm:cxn modelId="{34B76E84-8C2B-4E07-AC10-6E502C709014}" type="presOf" srcId="{D6CAEDD6-4295-4F20-BC44-0792C4F34543}" destId="{8CF2AE99-8B99-42B7-BC11-9C69BD6966C3}" srcOrd="0" destOrd="0" presId="urn:microsoft.com/office/officeart/2005/8/layout/radial2"/>
    <dgm:cxn modelId="{81B8BE9E-3354-43CB-95A5-126E636FE28A}" type="presOf" srcId="{D92FFB5F-C9EF-4071-A69C-34EB7F2C523F}" destId="{7DE0EAAA-FF87-4BD6-9860-3373F4EFCD55}" srcOrd="0" destOrd="0" presId="urn:microsoft.com/office/officeart/2005/8/layout/radial2"/>
    <dgm:cxn modelId="{A7966481-4960-45F5-9246-B7F9AE84EAEC}" type="presOf" srcId="{21899489-846D-4F60-8D92-02A155F2CC7C}" destId="{D326A595-0EE7-41BD-A747-9DF708032150}" srcOrd="0" destOrd="0" presId="urn:microsoft.com/office/officeart/2005/8/layout/radial2"/>
    <dgm:cxn modelId="{87C6A403-78D0-4589-AADB-89D40FBD4D0E}" type="presOf" srcId="{365DA76D-1C7E-4DE6-B68B-1FC7FBC42DFC}" destId="{6B1CE858-C88F-431D-8249-7245590019A4}" srcOrd="0" destOrd="0" presId="urn:microsoft.com/office/officeart/2005/8/layout/radial2"/>
    <dgm:cxn modelId="{236882C4-07F5-4F82-8E85-A69A24473568}" srcId="{BEF4E5E4-4B8E-474E-8E98-3EE06257D7EF}" destId="{15A39E0B-71A5-42DF-82AC-679A5854954A}" srcOrd="0" destOrd="0" parTransId="{C143BBC4-7162-41B6-93A4-3FD171ECB543}" sibTransId="{A144092E-5F06-4AB4-846D-DAD51A89FFF8}"/>
    <dgm:cxn modelId="{B36B0538-9646-4E81-AEAC-809239E73ACD}" type="presOf" srcId="{CDCACF33-A244-4BED-BAF4-EDBF180FC8D3}" destId="{12A3B840-C674-4F6C-851F-DFF00D1ED611}" srcOrd="0" destOrd="0" presId="urn:microsoft.com/office/officeart/2005/8/layout/radial2"/>
    <dgm:cxn modelId="{5D2E51A6-1149-400E-8D73-A4891AE5410F}" srcId="{F2084A1E-FDEF-4458-9A80-0752CE8EDD87}" destId="{A8398DA1-353A-45D8-BDB2-F6D9174F75BB}" srcOrd="1" destOrd="0" parTransId="{86329AF8-4FAA-47B7-ABD4-AAD6E288AA17}" sibTransId="{732B6DB8-B879-4C28-A158-E363D892D786}"/>
    <dgm:cxn modelId="{7300D8A9-7E1C-4C22-AD16-BC41CB60A6E2}" srcId="{15612445-E8FD-46A0-B70C-96D5D1BAD06E}" destId="{F2084A1E-FDEF-4458-9A80-0752CE8EDD87}" srcOrd="0" destOrd="0" parTransId="{69C847DD-8975-48AF-9E19-B7ED890BEDC1}" sibTransId="{558B313C-786A-460C-A8CC-2E19406D4B56}"/>
    <dgm:cxn modelId="{B1A4AB1C-E115-42AB-9293-877D1258939D}" type="presOf" srcId="{F2084A1E-FDEF-4458-9A80-0752CE8EDD87}" destId="{D24A9992-9C79-40EE-B658-66F56DE27CE1}" srcOrd="0" destOrd="0" presId="urn:microsoft.com/office/officeart/2005/8/layout/radial2"/>
    <dgm:cxn modelId="{1557093A-EFA6-4EDC-9FB9-BB63D8152A25}" type="presOf" srcId="{968809A9-6636-4192-A609-44F58DC7B28C}" destId="{5A1EBD2E-EA4A-466E-9666-1E36FEB3BE09}" srcOrd="0" destOrd="1" presId="urn:microsoft.com/office/officeart/2005/8/layout/radial2"/>
    <dgm:cxn modelId="{EAF023D0-4515-45EA-AE4F-0436FCE14639}" type="presOf" srcId="{15612445-E8FD-46A0-B70C-96D5D1BAD06E}" destId="{CF9D4D41-34BB-43EB-9DCC-460A32582F0A}" srcOrd="0" destOrd="0" presId="urn:microsoft.com/office/officeart/2005/8/layout/radial2"/>
    <dgm:cxn modelId="{E72405D3-DBE9-486A-941E-6E09A61D0570}" type="presOf" srcId="{15A39E0B-71A5-42DF-82AC-679A5854954A}" destId="{CCCEBBB4-3003-4C2D-A225-114BC2B2F0D7}" srcOrd="0" destOrd="0" presId="urn:microsoft.com/office/officeart/2005/8/layout/radial2"/>
    <dgm:cxn modelId="{384C9DA2-F202-4EAF-AF5F-CF50A3C25B64}" srcId="{24A58D54-A651-43D8-AF96-B5A6B10D05E0}" destId="{968809A9-6636-4192-A609-44F58DC7B28C}" srcOrd="1" destOrd="0" parTransId="{FF1E0EC6-638D-4F50-9DF6-66C4243C7ECB}" sibTransId="{55D569BD-E578-4D9A-872B-8BB3D57D4BE5}"/>
    <dgm:cxn modelId="{F8603134-CE27-487E-A192-3C8ADD2B6B32}" type="presOf" srcId="{24A58D54-A651-43D8-AF96-B5A6B10D05E0}" destId="{6BE5F644-6A7E-431B-8495-8DA9384BAF11}" srcOrd="0" destOrd="0" presId="urn:microsoft.com/office/officeart/2005/8/layout/radial2"/>
    <dgm:cxn modelId="{184C8098-487D-4DDF-96D7-D58C14E9CEF2}" type="presOf" srcId="{5DECD265-3593-4081-A818-CD1E8CFC61CC}" destId="{5A1EBD2E-EA4A-466E-9666-1E36FEB3BE09}" srcOrd="0" destOrd="0" presId="urn:microsoft.com/office/officeart/2005/8/layout/radial2"/>
    <dgm:cxn modelId="{4CF15E2C-34F6-4444-8865-50F3F06D08C9}" srcId="{365DA76D-1C7E-4DE6-B68B-1FC7FBC42DFC}" destId="{D6CAEDD6-4295-4F20-BC44-0792C4F34543}" srcOrd="0" destOrd="0" parTransId="{62695632-C651-4452-8345-C3EFC1370BE2}" sibTransId="{E201BCDE-E856-4CDE-ACA6-AA3E73D377D3}"/>
    <dgm:cxn modelId="{768E826B-7711-4CD1-9991-5BCF53FD6854}" srcId="{F2084A1E-FDEF-4458-9A80-0752CE8EDD87}" destId="{CDCACF33-A244-4BED-BAF4-EDBF180FC8D3}" srcOrd="0" destOrd="0" parTransId="{CF1FC038-AE8B-485E-A1A2-09B90DEA566E}" sibTransId="{58B85F34-C3C4-4C6D-A835-E0785526F45E}"/>
    <dgm:cxn modelId="{B55934BF-A88A-48E4-B713-3E9D5E8D9D30}" srcId="{24A58D54-A651-43D8-AF96-B5A6B10D05E0}" destId="{5DECD265-3593-4081-A818-CD1E8CFC61CC}" srcOrd="0" destOrd="0" parTransId="{6FE6B167-7E17-43C5-ACA7-0B874177F4A5}" sibTransId="{CEC989B5-4C5E-4B93-86E4-C49EA1AD2A6D}"/>
    <dgm:cxn modelId="{FBD468BC-8CAF-41C5-AFC5-0EB152A17E59}" srcId="{4996626F-C073-4D39-8D2B-24E2B006D958}" destId="{27EE3672-6EA2-4C66-97BD-2EE8419A0732}" srcOrd="0" destOrd="0" parTransId="{0B94DBD4-15FB-4409-9D08-72CD98FFF9CC}" sibTransId="{E6BC6304-3716-4550-B6FC-A596325445AC}"/>
    <dgm:cxn modelId="{1050083E-B671-4E54-A887-8B694645C4BF}" srcId="{15612445-E8FD-46A0-B70C-96D5D1BAD06E}" destId="{365DA76D-1C7E-4DE6-B68B-1FC7FBC42DFC}" srcOrd="3" destOrd="0" parTransId="{21899489-846D-4F60-8D92-02A155F2CC7C}" sibTransId="{ED125C1A-988E-489C-9332-372FF042816D}"/>
    <dgm:cxn modelId="{61C7617A-DB13-4220-B8A0-D44199AB48F7}" type="presOf" srcId="{4996626F-C073-4D39-8D2B-24E2B006D958}" destId="{849D85A3-2A76-4604-8750-5E29200C6E89}" srcOrd="0" destOrd="0" presId="urn:microsoft.com/office/officeart/2005/8/layout/radial2"/>
    <dgm:cxn modelId="{20AFA7D8-3E00-4106-B268-3AAF819C221B}" type="presOf" srcId="{69C847DD-8975-48AF-9E19-B7ED890BEDC1}" destId="{0486AB06-B600-477B-83B6-463A9F7425DD}" srcOrd="0" destOrd="0" presId="urn:microsoft.com/office/officeart/2005/8/layout/radial2"/>
    <dgm:cxn modelId="{618FEA90-8673-4EBD-90D0-2A60A4291F07}" type="presOf" srcId="{A8398DA1-353A-45D8-BDB2-F6D9174F75BB}" destId="{12A3B840-C674-4F6C-851F-DFF00D1ED611}" srcOrd="0" destOrd="1" presId="urn:microsoft.com/office/officeart/2005/8/layout/radial2"/>
    <dgm:cxn modelId="{688B1688-13CD-4B24-9201-EEE48C328A23}" srcId="{15612445-E8FD-46A0-B70C-96D5D1BAD06E}" destId="{4996626F-C073-4D39-8D2B-24E2B006D958}" srcOrd="1" destOrd="0" parTransId="{AAE95A1D-5022-48B4-9A75-E9F74E07E27B}" sibTransId="{9D8A4188-0C41-4133-8EF4-E6F3FF605923}"/>
    <dgm:cxn modelId="{2A097072-C131-4F7F-8391-8645DE813B88}" srcId="{15612445-E8FD-46A0-B70C-96D5D1BAD06E}" destId="{BEF4E5E4-4B8E-474E-8E98-3EE06257D7EF}" srcOrd="2" destOrd="0" parTransId="{D92FFB5F-C9EF-4071-A69C-34EB7F2C523F}" sibTransId="{DEFC3426-335C-4F71-8E1D-80029472C3FD}"/>
    <dgm:cxn modelId="{1180652B-7851-4FAA-88C9-7CD52EEB22F2}" type="presOf" srcId="{27EE3672-6EA2-4C66-97BD-2EE8419A0732}" destId="{CB55A5DC-FB18-4B68-A340-DEB5F498031B}" srcOrd="0" destOrd="0" presId="urn:microsoft.com/office/officeart/2005/8/layout/radial2"/>
    <dgm:cxn modelId="{31D827F6-D922-4354-82B9-CC742FFFC5AF}" srcId="{15612445-E8FD-46A0-B70C-96D5D1BAD06E}" destId="{24A58D54-A651-43D8-AF96-B5A6B10D05E0}" srcOrd="4" destOrd="0" parTransId="{A3086E40-0730-44D3-9019-84A926407B09}" sibTransId="{E21DD2D5-62F8-447A-8FBE-A2B575D62EF4}"/>
    <dgm:cxn modelId="{DF5EA550-F542-4567-9DA3-621FFF46BFB3}" type="presOf" srcId="{BEF4E5E4-4B8E-474E-8E98-3EE06257D7EF}" destId="{827C7AC8-4341-43A5-A69F-B3F3F492AAC9}" srcOrd="0" destOrd="0" presId="urn:microsoft.com/office/officeart/2005/8/layout/radial2"/>
    <dgm:cxn modelId="{2DD8249C-C4F9-4703-945E-D2106A309F03}" type="presOf" srcId="{A3086E40-0730-44D3-9019-84A926407B09}" destId="{14A6F81C-84CE-41CA-BBB2-A433FF22DD62}" srcOrd="0" destOrd="0" presId="urn:microsoft.com/office/officeart/2005/8/layout/radial2"/>
    <dgm:cxn modelId="{088B6145-A01A-4F19-A492-4E6D1EAAAEED}" type="presParOf" srcId="{CF9D4D41-34BB-43EB-9DCC-460A32582F0A}" destId="{F283FE39-E46E-48B2-9D4C-47F8629939B7}" srcOrd="0" destOrd="0" presId="urn:microsoft.com/office/officeart/2005/8/layout/radial2"/>
    <dgm:cxn modelId="{24593A93-D24D-45B8-A50E-EEBE7407B3CC}" type="presParOf" srcId="{F283FE39-E46E-48B2-9D4C-47F8629939B7}" destId="{D124DFBD-00A5-4FC5-BCF8-78A84178A182}" srcOrd="0" destOrd="0" presId="urn:microsoft.com/office/officeart/2005/8/layout/radial2"/>
    <dgm:cxn modelId="{5A947A97-8CF1-406B-A0DC-00B61C854FE1}" type="presParOf" srcId="{D124DFBD-00A5-4FC5-BCF8-78A84178A182}" destId="{45DD3CF6-C892-48FE-A364-4F33A84B840A}" srcOrd="0" destOrd="0" presId="urn:microsoft.com/office/officeart/2005/8/layout/radial2"/>
    <dgm:cxn modelId="{99A4ECFB-E917-4488-8AA0-0AFDB88D796B}" type="presParOf" srcId="{D124DFBD-00A5-4FC5-BCF8-78A84178A182}" destId="{D20421F3-553F-4254-98DC-1338092FA480}" srcOrd="1" destOrd="0" presId="urn:microsoft.com/office/officeart/2005/8/layout/radial2"/>
    <dgm:cxn modelId="{8D741543-542B-4F14-A492-EC7183808401}" type="presParOf" srcId="{F283FE39-E46E-48B2-9D4C-47F8629939B7}" destId="{0486AB06-B600-477B-83B6-463A9F7425DD}" srcOrd="1" destOrd="0" presId="urn:microsoft.com/office/officeart/2005/8/layout/radial2"/>
    <dgm:cxn modelId="{C30204F7-BA68-4AD7-B9CB-CFF98399E44B}" type="presParOf" srcId="{F283FE39-E46E-48B2-9D4C-47F8629939B7}" destId="{198C9F3D-2117-49B4-B08B-4D3B006F23F0}" srcOrd="2" destOrd="0" presId="urn:microsoft.com/office/officeart/2005/8/layout/radial2"/>
    <dgm:cxn modelId="{758301AF-B53B-43C5-8DB4-5F52E3C3F8C0}" type="presParOf" srcId="{198C9F3D-2117-49B4-B08B-4D3B006F23F0}" destId="{D24A9992-9C79-40EE-B658-66F56DE27CE1}" srcOrd="0" destOrd="0" presId="urn:microsoft.com/office/officeart/2005/8/layout/radial2"/>
    <dgm:cxn modelId="{648381DC-8C45-4D09-850E-29FE4FF48691}" type="presParOf" srcId="{198C9F3D-2117-49B4-B08B-4D3B006F23F0}" destId="{12A3B840-C674-4F6C-851F-DFF00D1ED611}" srcOrd="1" destOrd="0" presId="urn:microsoft.com/office/officeart/2005/8/layout/radial2"/>
    <dgm:cxn modelId="{62BE5DC0-3E86-470A-BFF8-6F8121A27C4C}" type="presParOf" srcId="{F283FE39-E46E-48B2-9D4C-47F8629939B7}" destId="{F55717B8-D84E-473A-9F76-DFF998FD0FDD}" srcOrd="3" destOrd="0" presId="urn:microsoft.com/office/officeart/2005/8/layout/radial2"/>
    <dgm:cxn modelId="{B05085F1-B61D-4C73-A418-4E955A47C783}" type="presParOf" srcId="{F283FE39-E46E-48B2-9D4C-47F8629939B7}" destId="{B407EC56-A1F9-42F0-A73F-5827EEF0F59E}" srcOrd="4" destOrd="0" presId="urn:microsoft.com/office/officeart/2005/8/layout/radial2"/>
    <dgm:cxn modelId="{0957D7EB-2B6C-46C8-BEF6-9AB1BEC810E5}" type="presParOf" srcId="{B407EC56-A1F9-42F0-A73F-5827EEF0F59E}" destId="{849D85A3-2A76-4604-8750-5E29200C6E89}" srcOrd="0" destOrd="0" presId="urn:microsoft.com/office/officeart/2005/8/layout/radial2"/>
    <dgm:cxn modelId="{B0E07082-8083-4A1A-B0E4-0A1915518C28}" type="presParOf" srcId="{B407EC56-A1F9-42F0-A73F-5827EEF0F59E}" destId="{CB55A5DC-FB18-4B68-A340-DEB5F498031B}" srcOrd="1" destOrd="0" presId="urn:microsoft.com/office/officeart/2005/8/layout/radial2"/>
    <dgm:cxn modelId="{21E05397-7C3A-49FB-964D-2B25363904FE}" type="presParOf" srcId="{F283FE39-E46E-48B2-9D4C-47F8629939B7}" destId="{7DE0EAAA-FF87-4BD6-9860-3373F4EFCD55}" srcOrd="5" destOrd="0" presId="urn:microsoft.com/office/officeart/2005/8/layout/radial2"/>
    <dgm:cxn modelId="{3212F32B-69B9-494C-A350-87ECED65D25D}" type="presParOf" srcId="{F283FE39-E46E-48B2-9D4C-47F8629939B7}" destId="{6BD53979-914D-48C2-9529-E100590CEC4D}" srcOrd="6" destOrd="0" presId="urn:microsoft.com/office/officeart/2005/8/layout/radial2"/>
    <dgm:cxn modelId="{DB9B32BF-EC5C-493B-BB16-8E40E36D7B49}" type="presParOf" srcId="{6BD53979-914D-48C2-9529-E100590CEC4D}" destId="{827C7AC8-4341-43A5-A69F-B3F3F492AAC9}" srcOrd="0" destOrd="0" presId="urn:microsoft.com/office/officeart/2005/8/layout/radial2"/>
    <dgm:cxn modelId="{3CE325EA-EA62-4456-8464-405A60BBFC81}" type="presParOf" srcId="{6BD53979-914D-48C2-9529-E100590CEC4D}" destId="{CCCEBBB4-3003-4C2D-A225-114BC2B2F0D7}" srcOrd="1" destOrd="0" presId="urn:microsoft.com/office/officeart/2005/8/layout/radial2"/>
    <dgm:cxn modelId="{FA228130-912E-4235-B649-01CBC9734E5A}" type="presParOf" srcId="{F283FE39-E46E-48B2-9D4C-47F8629939B7}" destId="{D326A595-0EE7-41BD-A747-9DF708032150}" srcOrd="7" destOrd="0" presId="urn:microsoft.com/office/officeart/2005/8/layout/radial2"/>
    <dgm:cxn modelId="{3467031C-7263-47BA-8293-CD96C80A8634}" type="presParOf" srcId="{F283FE39-E46E-48B2-9D4C-47F8629939B7}" destId="{013716E7-9EB5-41EE-8DC2-86CD6C680128}" srcOrd="8" destOrd="0" presId="urn:microsoft.com/office/officeart/2005/8/layout/radial2"/>
    <dgm:cxn modelId="{0BABAC63-4B74-4903-8874-DF447157B058}" type="presParOf" srcId="{013716E7-9EB5-41EE-8DC2-86CD6C680128}" destId="{6B1CE858-C88F-431D-8249-7245590019A4}" srcOrd="0" destOrd="0" presId="urn:microsoft.com/office/officeart/2005/8/layout/radial2"/>
    <dgm:cxn modelId="{C758C695-1657-45D2-A13B-65AB4166DD21}" type="presParOf" srcId="{013716E7-9EB5-41EE-8DC2-86CD6C680128}" destId="{8CF2AE99-8B99-42B7-BC11-9C69BD6966C3}" srcOrd="1" destOrd="0" presId="urn:microsoft.com/office/officeart/2005/8/layout/radial2"/>
    <dgm:cxn modelId="{AA4F9D63-1232-46D7-8F2E-1AF31F12A01F}" type="presParOf" srcId="{F283FE39-E46E-48B2-9D4C-47F8629939B7}" destId="{14A6F81C-84CE-41CA-BBB2-A433FF22DD62}" srcOrd="9" destOrd="0" presId="urn:microsoft.com/office/officeart/2005/8/layout/radial2"/>
    <dgm:cxn modelId="{DC3BB314-63E7-40F8-B34E-411AF039293A}" type="presParOf" srcId="{F283FE39-E46E-48B2-9D4C-47F8629939B7}" destId="{95E58749-7325-4664-9D53-1C0029836794}" srcOrd="10" destOrd="0" presId="urn:microsoft.com/office/officeart/2005/8/layout/radial2"/>
    <dgm:cxn modelId="{9E59C2AA-FAEF-4327-AB1E-06BDE8D7240F}" type="presParOf" srcId="{95E58749-7325-4664-9D53-1C0029836794}" destId="{6BE5F644-6A7E-431B-8495-8DA9384BAF11}" srcOrd="0" destOrd="0" presId="urn:microsoft.com/office/officeart/2005/8/layout/radial2"/>
    <dgm:cxn modelId="{3704F642-75AE-4D0B-9EA0-0A063CDC604A}" type="presParOf" srcId="{95E58749-7325-4664-9D53-1C0029836794}" destId="{5A1EBD2E-EA4A-466E-9666-1E36FEB3BE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B1222C-BF42-4A6E-B495-1982BDAADC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E13E7-8694-4F12-A47D-93F8B9327F27}">
      <dgm:prSet phldrT="[Text]"/>
      <dgm:spPr/>
      <dgm:t>
        <a:bodyPr/>
        <a:lstStyle/>
        <a:p>
          <a:r>
            <a:rPr lang="en-US" dirty="0" smtClean="0"/>
            <a:t>Install Environment (</a:t>
          </a:r>
          <a:r>
            <a:rPr lang="en-US" dirty="0" err="1" smtClean="0"/>
            <a:t>GitHub</a:t>
          </a:r>
          <a:r>
            <a:rPr lang="en-US" dirty="0" smtClean="0"/>
            <a:t> and Visual Studio Community)</a:t>
          </a:r>
          <a:endParaRPr lang="en-US" dirty="0"/>
        </a:p>
      </dgm:t>
    </dgm:pt>
    <dgm:pt modelId="{9B1CE351-275F-4AC3-93AC-48FB0488561D}" type="parTrans" cxnId="{1AB22663-7456-4EF4-98C5-9FCA0BA44989}">
      <dgm:prSet/>
      <dgm:spPr/>
      <dgm:t>
        <a:bodyPr/>
        <a:lstStyle/>
        <a:p>
          <a:endParaRPr lang="en-US"/>
        </a:p>
      </dgm:t>
    </dgm:pt>
    <dgm:pt modelId="{3FFE3DCB-DFD4-4D1A-9AE0-B26D86B3E182}" type="sibTrans" cxnId="{1AB22663-7456-4EF4-98C5-9FCA0BA44989}">
      <dgm:prSet/>
      <dgm:spPr/>
      <dgm:t>
        <a:bodyPr/>
        <a:lstStyle/>
        <a:p>
          <a:endParaRPr lang="en-US"/>
        </a:p>
      </dgm:t>
    </dgm:pt>
    <dgm:pt modelId="{44C3DD26-42FC-4372-8FFF-053172273D0C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YouTube Tutorial.</a:t>
          </a:r>
          <a:endParaRPr lang="en-US" dirty="0"/>
        </a:p>
      </dgm:t>
    </dgm:pt>
    <dgm:pt modelId="{C785DE10-1767-4B8F-A485-D4D537ED8678}" type="parTrans" cxnId="{20DA8577-F651-44B6-AA47-99B7B07D77F0}">
      <dgm:prSet/>
      <dgm:spPr/>
      <dgm:t>
        <a:bodyPr/>
        <a:lstStyle/>
        <a:p>
          <a:endParaRPr lang="en-US"/>
        </a:p>
      </dgm:t>
    </dgm:pt>
    <dgm:pt modelId="{8BCDC223-57C8-4CF0-887E-E5EF7CFAF5BE}" type="sibTrans" cxnId="{20DA8577-F651-44B6-AA47-99B7B07D77F0}">
      <dgm:prSet/>
      <dgm:spPr/>
      <dgm:t>
        <a:bodyPr/>
        <a:lstStyle/>
        <a:p>
          <a:endParaRPr lang="en-US"/>
        </a:p>
      </dgm:t>
    </dgm:pt>
    <dgm:pt modelId="{FD63FB1E-8E51-423E-B87E-C2876D1B5CD2}">
      <dgm:prSet phldrT="[Text]"/>
      <dgm:spPr/>
      <dgm:t>
        <a:bodyPr/>
        <a:lstStyle/>
        <a:p>
          <a:r>
            <a:rPr lang="en-US" dirty="0" smtClean="0"/>
            <a:t>Get familiar with the project.</a:t>
          </a:r>
          <a:endParaRPr lang="en-US" dirty="0"/>
        </a:p>
      </dgm:t>
    </dgm:pt>
    <dgm:pt modelId="{E4BB637A-50B4-4D55-B01F-3B7BC03D2748}" type="parTrans" cxnId="{D5AEFFF6-DDF0-4F3B-BB3A-AECF2D6F7AC1}">
      <dgm:prSet/>
      <dgm:spPr/>
      <dgm:t>
        <a:bodyPr/>
        <a:lstStyle/>
        <a:p>
          <a:endParaRPr lang="en-US"/>
        </a:p>
      </dgm:t>
    </dgm:pt>
    <dgm:pt modelId="{0E06E950-3401-44E6-BEC3-ADCAA864529D}" type="sibTrans" cxnId="{D5AEFFF6-DDF0-4F3B-BB3A-AECF2D6F7AC1}">
      <dgm:prSet/>
      <dgm:spPr/>
      <dgm:t>
        <a:bodyPr/>
        <a:lstStyle/>
        <a:p>
          <a:endParaRPr lang="en-US"/>
        </a:p>
      </dgm:t>
    </dgm:pt>
    <dgm:pt modelId="{39BEBA28-F74C-4A5D-8B9F-766B0ADBA4E3}">
      <dgm:prSet phldrT="[Text]"/>
      <dgm:spPr/>
      <dgm:t>
        <a:bodyPr/>
        <a:lstStyle/>
        <a:p>
          <a:r>
            <a:rPr lang="en-US" smtClean="0"/>
            <a:t>Try to understant the code that is already developed.</a:t>
          </a:r>
          <a:endParaRPr lang="en-US" dirty="0"/>
        </a:p>
      </dgm:t>
    </dgm:pt>
    <dgm:pt modelId="{315456F5-45DA-4F99-A9C9-AE6821914180}" type="parTrans" cxnId="{7E8B0286-766A-4ADE-97D0-76E45A59BA40}">
      <dgm:prSet/>
      <dgm:spPr/>
      <dgm:t>
        <a:bodyPr/>
        <a:lstStyle/>
        <a:p>
          <a:endParaRPr lang="en-US"/>
        </a:p>
      </dgm:t>
    </dgm:pt>
    <dgm:pt modelId="{B088C52F-37C2-494B-B2FC-642A9D52D672}" type="sibTrans" cxnId="{7E8B0286-766A-4ADE-97D0-76E45A59BA40}">
      <dgm:prSet/>
      <dgm:spPr/>
      <dgm:t>
        <a:bodyPr/>
        <a:lstStyle/>
        <a:p>
          <a:endParaRPr lang="en-US"/>
        </a:p>
      </dgm:t>
    </dgm:pt>
    <dgm:pt modelId="{8C3060F3-7F74-4AE5-91A3-12CB86006DCD}" type="pres">
      <dgm:prSet presAssocID="{F4B1222C-BF42-4A6E-B495-1982BDAADC7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B8996-0FD5-40D0-82DC-29110341574B}" type="pres">
      <dgm:prSet presAssocID="{A97E13E7-8694-4F12-A47D-93F8B9327F27}" presName="parentLin" presStyleCnt="0"/>
      <dgm:spPr/>
    </dgm:pt>
    <dgm:pt modelId="{B55ABD3D-44E2-4EBA-8856-9E85DAC68003}" type="pres">
      <dgm:prSet presAssocID="{A97E13E7-8694-4F12-A47D-93F8B9327F2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D0BAC5-D2D0-4300-83E1-6C11579A4014}" type="pres">
      <dgm:prSet presAssocID="{A97E13E7-8694-4F12-A47D-93F8B9327F2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41C6E-A314-4EDB-8B1E-5F379AD45064}" type="pres">
      <dgm:prSet presAssocID="{A97E13E7-8694-4F12-A47D-93F8B9327F27}" presName="negativeSpace" presStyleCnt="0"/>
      <dgm:spPr/>
    </dgm:pt>
    <dgm:pt modelId="{D253BCC1-EDDA-4422-B415-FA726239A4E5}" type="pres">
      <dgm:prSet presAssocID="{A97E13E7-8694-4F12-A47D-93F8B9327F27}" presName="childText" presStyleLbl="conFgAcc1" presStyleIdx="0" presStyleCnt="4">
        <dgm:presLayoutVars>
          <dgm:bulletEnabled val="1"/>
        </dgm:presLayoutVars>
      </dgm:prSet>
      <dgm:spPr/>
    </dgm:pt>
    <dgm:pt modelId="{7610FC45-71E8-47C1-BFED-956C95C136C5}" type="pres">
      <dgm:prSet presAssocID="{3FFE3DCB-DFD4-4D1A-9AE0-B26D86B3E182}" presName="spaceBetweenRectangles" presStyleCnt="0"/>
      <dgm:spPr/>
    </dgm:pt>
    <dgm:pt modelId="{91493DDE-A690-4E47-8C9F-9D5D022D9DB7}" type="pres">
      <dgm:prSet presAssocID="{44C3DD26-42FC-4372-8FFF-053172273D0C}" presName="parentLin" presStyleCnt="0"/>
      <dgm:spPr/>
    </dgm:pt>
    <dgm:pt modelId="{1F316442-0AA1-4648-BB0E-82B8CDB4136D}" type="pres">
      <dgm:prSet presAssocID="{44C3DD26-42FC-4372-8FFF-053172273D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45935C-62BE-4D17-ABD3-08349726AFFF}" type="pres">
      <dgm:prSet presAssocID="{44C3DD26-42FC-4372-8FFF-053172273D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ECFDF-CD3A-4B4A-8DA9-9F2E73EDCEDC}" type="pres">
      <dgm:prSet presAssocID="{44C3DD26-42FC-4372-8FFF-053172273D0C}" presName="negativeSpace" presStyleCnt="0"/>
      <dgm:spPr/>
    </dgm:pt>
    <dgm:pt modelId="{43CC63D1-BE84-473B-B7A6-090527C0DBF1}" type="pres">
      <dgm:prSet presAssocID="{44C3DD26-42FC-4372-8FFF-053172273D0C}" presName="childText" presStyleLbl="conFgAcc1" presStyleIdx="1" presStyleCnt="4">
        <dgm:presLayoutVars>
          <dgm:bulletEnabled val="1"/>
        </dgm:presLayoutVars>
      </dgm:prSet>
      <dgm:spPr/>
    </dgm:pt>
    <dgm:pt modelId="{1F6CFF60-9BCC-4C78-B5B2-3549419E2989}" type="pres">
      <dgm:prSet presAssocID="{8BCDC223-57C8-4CF0-887E-E5EF7CFAF5BE}" presName="spaceBetweenRectangles" presStyleCnt="0"/>
      <dgm:spPr/>
    </dgm:pt>
    <dgm:pt modelId="{4EE6C286-A566-4916-AD8C-3ABDE73ADE7B}" type="pres">
      <dgm:prSet presAssocID="{FD63FB1E-8E51-423E-B87E-C2876D1B5CD2}" presName="parentLin" presStyleCnt="0"/>
      <dgm:spPr/>
    </dgm:pt>
    <dgm:pt modelId="{8AE54B62-939C-4C28-AC1E-4CD7B57BBC74}" type="pres">
      <dgm:prSet presAssocID="{FD63FB1E-8E51-423E-B87E-C2876D1B5CD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513AE73-EB32-4056-AE35-FCF3AE6368B5}" type="pres">
      <dgm:prSet presAssocID="{FD63FB1E-8E51-423E-B87E-C2876D1B5C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1F7E0-F21A-4457-B241-98C3D71BC630}" type="pres">
      <dgm:prSet presAssocID="{FD63FB1E-8E51-423E-B87E-C2876D1B5CD2}" presName="negativeSpace" presStyleCnt="0"/>
      <dgm:spPr/>
    </dgm:pt>
    <dgm:pt modelId="{F0708EAB-5333-4123-8D06-040F973B16D7}" type="pres">
      <dgm:prSet presAssocID="{FD63FB1E-8E51-423E-B87E-C2876D1B5CD2}" presName="childText" presStyleLbl="conFgAcc1" presStyleIdx="2" presStyleCnt="4">
        <dgm:presLayoutVars>
          <dgm:bulletEnabled val="1"/>
        </dgm:presLayoutVars>
      </dgm:prSet>
      <dgm:spPr/>
    </dgm:pt>
    <dgm:pt modelId="{E1024A82-7967-446E-B5ED-6D5A9A1B8BC3}" type="pres">
      <dgm:prSet presAssocID="{0E06E950-3401-44E6-BEC3-ADCAA864529D}" presName="spaceBetweenRectangles" presStyleCnt="0"/>
      <dgm:spPr/>
    </dgm:pt>
    <dgm:pt modelId="{54892FBE-DCB3-46F8-A1EE-69064EC1CBC3}" type="pres">
      <dgm:prSet presAssocID="{39BEBA28-F74C-4A5D-8B9F-766B0ADBA4E3}" presName="parentLin" presStyleCnt="0"/>
      <dgm:spPr/>
    </dgm:pt>
    <dgm:pt modelId="{000BF17C-702E-413B-A3EF-CEAF25D93C11}" type="pres">
      <dgm:prSet presAssocID="{39BEBA28-F74C-4A5D-8B9F-766B0ADBA4E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01B7982-A4C0-47F3-A0AB-5EDEC56C6D3B}" type="pres">
      <dgm:prSet presAssocID="{39BEBA28-F74C-4A5D-8B9F-766B0ADBA4E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723B0-F84E-4980-A19C-B579991F70F8}" type="pres">
      <dgm:prSet presAssocID="{39BEBA28-F74C-4A5D-8B9F-766B0ADBA4E3}" presName="negativeSpace" presStyleCnt="0"/>
      <dgm:spPr/>
    </dgm:pt>
    <dgm:pt modelId="{ABCCC47D-7926-411B-BA3D-3045D69B12F3}" type="pres">
      <dgm:prSet presAssocID="{39BEBA28-F74C-4A5D-8B9F-766B0ADBA4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7F61BA-4AF4-4919-8FEF-3B5619474A5D}" type="presOf" srcId="{39BEBA28-F74C-4A5D-8B9F-766B0ADBA4E3}" destId="{000BF17C-702E-413B-A3EF-CEAF25D93C11}" srcOrd="0" destOrd="0" presId="urn:microsoft.com/office/officeart/2005/8/layout/list1"/>
    <dgm:cxn modelId="{7B877BF0-AF26-4C4E-AC8E-6B4C1E350896}" type="presOf" srcId="{F4B1222C-BF42-4A6E-B495-1982BDAADC71}" destId="{8C3060F3-7F74-4AE5-91A3-12CB86006DCD}" srcOrd="0" destOrd="0" presId="urn:microsoft.com/office/officeart/2005/8/layout/list1"/>
    <dgm:cxn modelId="{31EC7123-89D0-4B5F-8F48-A20D79BBA0D5}" type="presOf" srcId="{39BEBA28-F74C-4A5D-8B9F-766B0ADBA4E3}" destId="{201B7982-A4C0-47F3-A0AB-5EDEC56C6D3B}" srcOrd="1" destOrd="0" presId="urn:microsoft.com/office/officeart/2005/8/layout/list1"/>
    <dgm:cxn modelId="{FDCA7164-8E9D-45C4-94A7-3316677CE4C9}" type="presOf" srcId="{FD63FB1E-8E51-423E-B87E-C2876D1B5CD2}" destId="{8AE54B62-939C-4C28-AC1E-4CD7B57BBC74}" srcOrd="0" destOrd="0" presId="urn:microsoft.com/office/officeart/2005/8/layout/list1"/>
    <dgm:cxn modelId="{72821974-F6A6-49F6-8054-31EB0DDA0A42}" type="presOf" srcId="{44C3DD26-42FC-4372-8FFF-053172273D0C}" destId="{F145935C-62BE-4D17-ABD3-08349726AFFF}" srcOrd="1" destOrd="0" presId="urn:microsoft.com/office/officeart/2005/8/layout/list1"/>
    <dgm:cxn modelId="{038A3F62-2533-498E-87CB-1B75095755B8}" type="presOf" srcId="{A97E13E7-8694-4F12-A47D-93F8B9327F27}" destId="{B55ABD3D-44E2-4EBA-8856-9E85DAC68003}" srcOrd="0" destOrd="0" presId="urn:microsoft.com/office/officeart/2005/8/layout/list1"/>
    <dgm:cxn modelId="{6EFF5058-7A45-4184-8345-C9667EBBA30E}" type="presOf" srcId="{44C3DD26-42FC-4372-8FFF-053172273D0C}" destId="{1F316442-0AA1-4648-BB0E-82B8CDB4136D}" srcOrd="0" destOrd="0" presId="urn:microsoft.com/office/officeart/2005/8/layout/list1"/>
    <dgm:cxn modelId="{20DA8577-F651-44B6-AA47-99B7B07D77F0}" srcId="{F4B1222C-BF42-4A6E-B495-1982BDAADC71}" destId="{44C3DD26-42FC-4372-8FFF-053172273D0C}" srcOrd="1" destOrd="0" parTransId="{C785DE10-1767-4B8F-A485-D4D537ED8678}" sibTransId="{8BCDC223-57C8-4CF0-887E-E5EF7CFAF5BE}"/>
    <dgm:cxn modelId="{B45C8D18-E402-4412-AB9F-DBECE7FF05C6}" type="presOf" srcId="{A97E13E7-8694-4F12-A47D-93F8B9327F27}" destId="{81D0BAC5-D2D0-4300-83E1-6C11579A4014}" srcOrd="1" destOrd="0" presId="urn:microsoft.com/office/officeart/2005/8/layout/list1"/>
    <dgm:cxn modelId="{D5AEFFF6-DDF0-4F3B-BB3A-AECF2D6F7AC1}" srcId="{F4B1222C-BF42-4A6E-B495-1982BDAADC71}" destId="{FD63FB1E-8E51-423E-B87E-C2876D1B5CD2}" srcOrd="2" destOrd="0" parTransId="{E4BB637A-50B4-4D55-B01F-3B7BC03D2748}" sibTransId="{0E06E950-3401-44E6-BEC3-ADCAA864529D}"/>
    <dgm:cxn modelId="{4F118367-D807-4B4B-9D9E-9BAC56AE483C}" type="presOf" srcId="{FD63FB1E-8E51-423E-B87E-C2876D1B5CD2}" destId="{1513AE73-EB32-4056-AE35-FCF3AE6368B5}" srcOrd="1" destOrd="0" presId="urn:microsoft.com/office/officeart/2005/8/layout/list1"/>
    <dgm:cxn modelId="{7E8B0286-766A-4ADE-97D0-76E45A59BA40}" srcId="{F4B1222C-BF42-4A6E-B495-1982BDAADC71}" destId="{39BEBA28-F74C-4A5D-8B9F-766B0ADBA4E3}" srcOrd="3" destOrd="0" parTransId="{315456F5-45DA-4F99-A9C9-AE6821914180}" sibTransId="{B088C52F-37C2-494B-B2FC-642A9D52D672}"/>
    <dgm:cxn modelId="{1AB22663-7456-4EF4-98C5-9FCA0BA44989}" srcId="{F4B1222C-BF42-4A6E-B495-1982BDAADC71}" destId="{A97E13E7-8694-4F12-A47D-93F8B9327F27}" srcOrd="0" destOrd="0" parTransId="{9B1CE351-275F-4AC3-93AC-48FB0488561D}" sibTransId="{3FFE3DCB-DFD4-4D1A-9AE0-B26D86B3E182}"/>
    <dgm:cxn modelId="{DBF72989-193F-4A5E-8A44-6C21A5FBF4D3}" type="presParOf" srcId="{8C3060F3-7F74-4AE5-91A3-12CB86006DCD}" destId="{4CFB8996-0FD5-40D0-82DC-29110341574B}" srcOrd="0" destOrd="0" presId="urn:microsoft.com/office/officeart/2005/8/layout/list1"/>
    <dgm:cxn modelId="{832EDB75-45AA-4AEB-8574-7494F5806EB1}" type="presParOf" srcId="{4CFB8996-0FD5-40D0-82DC-29110341574B}" destId="{B55ABD3D-44E2-4EBA-8856-9E85DAC68003}" srcOrd="0" destOrd="0" presId="urn:microsoft.com/office/officeart/2005/8/layout/list1"/>
    <dgm:cxn modelId="{49EDD2EF-7D57-4770-9848-628422873EF8}" type="presParOf" srcId="{4CFB8996-0FD5-40D0-82DC-29110341574B}" destId="{81D0BAC5-D2D0-4300-83E1-6C11579A4014}" srcOrd="1" destOrd="0" presId="urn:microsoft.com/office/officeart/2005/8/layout/list1"/>
    <dgm:cxn modelId="{EC74C9B7-22A3-4F3B-BE9F-C2C374AA594F}" type="presParOf" srcId="{8C3060F3-7F74-4AE5-91A3-12CB86006DCD}" destId="{C0E41C6E-A314-4EDB-8B1E-5F379AD45064}" srcOrd="1" destOrd="0" presId="urn:microsoft.com/office/officeart/2005/8/layout/list1"/>
    <dgm:cxn modelId="{12C076F6-A51C-4199-B98E-A9C30C2522C9}" type="presParOf" srcId="{8C3060F3-7F74-4AE5-91A3-12CB86006DCD}" destId="{D253BCC1-EDDA-4422-B415-FA726239A4E5}" srcOrd="2" destOrd="0" presId="urn:microsoft.com/office/officeart/2005/8/layout/list1"/>
    <dgm:cxn modelId="{FC4ED575-0439-4A5A-BBB2-414CF89EC6B4}" type="presParOf" srcId="{8C3060F3-7F74-4AE5-91A3-12CB86006DCD}" destId="{7610FC45-71E8-47C1-BFED-956C95C136C5}" srcOrd="3" destOrd="0" presId="urn:microsoft.com/office/officeart/2005/8/layout/list1"/>
    <dgm:cxn modelId="{5B72CD2B-5F98-449F-95D2-CAD12B8538CA}" type="presParOf" srcId="{8C3060F3-7F74-4AE5-91A3-12CB86006DCD}" destId="{91493DDE-A690-4E47-8C9F-9D5D022D9DB7}" srcOrd="4" destOrd="0" presId="urn:microsoft.com/office/officeart/2005/8/layout/list1"/>
    <dgm:cxn modelId="{9CEF4FD3-56AF-4B1C-ACE3-A7935020D9C0}" type="presParOf" srcId="{91493DDE-A690-4E47-8C9F-9D5D022D9DB7}" destId="{1F316442-0AA1-4648-BB0E-82B8CDB4136D}" srcOrd="0" destOrd="0" presId="urn:microsoft.com/office/officeart/2005/8/layout/list1"/>
    <dgm:cxn modelId="{17BA7ACB-6BFB-4D9E-8BDB-C9038CA04B0D}" type="presParOf" srcId="{91493DDE-A690-4E47-8C9F-9D5D022D9DB7}" destId="{F145935C-62BE-4D17-ABD3-08349726AFFF}" srcOrd="1" destOrd="0" presId="urn:microsoft.com/office/officeart/2005/8/layout/list1"/>
    <dgm:cxn modelId="{CB07148F-1974-47E5-9C9A-D60E37A62C17}" type="presParOf" srcId="{8C3060F3-7F74-4AE5-91A3-12CB86006DCD}" destId="{503ECFDF-CD3A-4B4A-8DA9-9F2E73EDCEDC}" srcOrd="5" destOrd="0" presId="urn:microsoft.com/office/officeart/2005/8/layout/list1"/>
    <dgm:cxn modelId="{5A0260AA-FD3D-4696-8567-72331F38FEB6}" type="presParOf" srcId="{8C3060F3-7F74-4AE5-91A3-12CB86006DCD}" destId="{43CC63D1-BE84-473B-B7A6-090527C0DBF1}" srcOrd="6" destOrd="0" presId="urn:microsoft.com/office/officeart/2005/8/layout/list1"/>
    <dgm:cxn modelId="{1A05B681-1F85-4594-B91F-213ACFA429EF}" type="presParOf" srcId="{8C3060F3-7F74-4AE5-91A3-12CB86006DCD}" destId="{1F6CFF60-9BCC-4C78-B5B2-3549419E2989}" srcOrd="7" destOrd="0" presId="urn:microsoft.com/office/officeart/2005/8/layout/list1"/>
    <dgm:cxn modelId="{D5F6CB7C-AE3D-40CD-9D0F-95F389D79792}" type="presParOf" srcId="{8C3060F3-7F74-4AE5-91A3-12CB86006DCD}" destId="{4EE6C286-A566-4916-AD8C-3ABDE73ADE7B}" srcOrd="8" destOrd="0" presId="urn:microsoft.com/office/officeart/2005/8/layout/list1"/>
    <dgm:cxn modelId="{D396EAA6-9EDC-4684-80A2-CE2F1ECDB651}" type="presParOf" srcId="{4EE6C286-A566-4916-AD8C-3ABDE73ADE7B}" destId="{8AE54B62-939C-4C28-AC1E-4CD7B57BBC74}" srcOrd="0" destOrd="0" presId="urn:microsoft.com/office/officeart/2005/8/layout/list1"/>
    <dgm:cxn modelId="{C33C475E-4F82-40A9-A97B-D2C0510B2EBF}" type="presParOf" srcId="{4EE6C286-A566-4916-AD8C-3ABDE73ADE7B}" destId="{1513AE73-EB32-4056-AE35-FCF3AE6368B5}" srcOrd="1" destOrd="0" presId="urn:microsoft.com/office/officeart/2005/8/layout/list1"/>
    <dgm:cxn modelId="{4D62F3F7-D29D-4F78-8783-6516F9461858}" type="presParOf" srcId="{8C3060F3-7F74-4AE5-91A3-12CB86006DCD}" destId="{92F1F7E0-F21A-4457-B241-98C3D71BC630}" srcOrd="9" destOrd="0" presId="urn:microsoft.com/office/officeart/2005/8/layout/list1"/>
    <dgm:cxn modelId="{8CFEE13C-03C5-4E67-A6F0-D307DDFB07BC}" type="presParOf" srcId="{8C3060F3-7F74-4AE5-91A3-12CB86006DCD}" destId="{F0708EAB-5333-4123-8D06-040F973B16D7}" srcOrd="10" destOrd="0" presId="urn:microsoft.com/office/officeart/2005/8/layout/list1"/>
    <dgm:cxn modelId="{9B094F43-30F4-47D9-8FD6-938006E38B06}" type="presParOf" srcId="{8C3060F3-7F74-4AE5-91A3-12CB86006DCD}" destId="{E1024A82-7967-446E-B5ED-6D5A9A1B8BC3}" srcOrd="11" destOrd="0" presId="urn:microsoft.com/office/officeart/2005/8/layout/list1"/>
    <dgm:cxn modelId="{7C4FF3B7-61BE-4AD4-9151-2A06F331B87E}" type="presParOf" srcId="{8C3060F3-7F74-4AE5-91A3-12CB86006DCD}" destId="{54892FBE-DCB3-46F8-A1EE-69064EC1CBC3}" srcOrd="12" destOrd="0" presId="urn:microsoft.com/office/officeart/2005/8/layout/list1"/>
    <dgm:cxn modelId="{4C6687FF-28D5-40E8-8170-B94BBD65BC41}" type="presParOf" srcId="{54892FBE-DCB3-46F8-A1EE-69064EC1CBC3}" destId="{000BF17C-702E-413B-A3EF-CEAF25D93C11}" srcOrd="0" destOrd="0" presId="urn:microsoft.com/office/officeart/2005/8/layout/list1"/>
    <dgm:cxn modelId="{B624C078-4A77-4286-8F3F-E10B44DF2531}" type="presParOf" srcId="{54892FBE-DCB3-46F8-A1EE-69064EC1CBC3}" destId="{201B7982-A4C0-47F3-A0AB-5EDEC56C6D3B}" srcOrd="1" destOrd="0" presId="urn:microsoft.com/office/officeart/2005/8/layout/list1"/>
    <dgm:cxn modelId="{FDB31DFA-9BAF-47FE-81B3-2AC943946B4A}" type="presParOf" srcId="{8C3060F3-7F74-4AE5-91A3-12CB86006DCD}" destId="{0DC723B0-F84E-4980-A19C-B579991F70F8}" srcOrd="13" destOrd="0" presId="urn:microsoft.com/office/officeart/2005/8/layout/list1"/>
    <dgm:cxn modelId="{565024AD-8955-4B8D-ACD0-FE9C9FD55572}" type="presParOf" srcId="{8C3060F3-7F74-4AE5-91A3-12CB86006DCD}" destId="{ABCCC47D-7926-411B-BA3D-3045D69B12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A6F81C-84CE-41CA-BBB2-A433FF22DD62}">
      <dsp:nvSpPr>
        <dsp:cNvPr id="0" name=""/>
        <dsp:cNvSpPr/>
      </dsp:nvSpPr>
      <dsp:spPr>
        <a:xfrm rot="3371337">
          <a:off x="2455075" y="3899732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A595-0EE7-41BD-A747-9DF708032150}">
      <dsp:nvSpPr>
        <dsp:cNvPr id="0" name=""/>
        <dsp:cNvSpPr/>
      </dsp:nvSpPr>
      <dsp:spPr>
        <a:xfrm rot="1740089">
          <a:off x="2896899" y="3343900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0EAAA-FF87-4BD6-9860-3373F4EFCD55}">
      <dsp:nvSpPr>
        <dsp:cNvPr id="0" name=""/>
        <dsp:cNvSpPr/>
      </dsp:nvSpPr>
      <dsp:spPr>
        <a:xfrm>
          <a:off x="2986289" y="2698274"/>
          <a:ext cx="1430722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30722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717B8-D84E-473A-9F76-DFF998FD0FDD}">
      <dsp:nvSpPr>
        <dsp:cNvPr id="0" name=""/>
        <dsp:cNvSpPr/>
      </dsp:nvSpPr>
      <dsp:spPr>
        <a:xfrm rot="19859911">
          <a:off x="2896899" y="2052648"/>
          <a:ext cx="1425761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425761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6AB06-B600-477B-83B6-463A9F7425DD}">
      <dsp:nvSpPr>
        <dsp:cNvPr id="0" name=""/>
        <dsp:cNvSpPr/>
      </dsp:nvSpPr>
      <dsp:spPr>
        <a:xfrm rot="18228663">
          <a:off x="2455075" y="1496816"/>
          <a:ext cx="1589355" cy="32739"/>
        </a:xfrm>
        <a:custGeom>
          <a:avLst/>
          <a:gdLst/>
          <a:ahLst/>
          <a:cxnLst/>
          <a:rect l="0" t="0" r="0" b="0"/>
          <a:pathLst>
            <a:path>
              <a:moveTo>
                <a:pt x="0" y="16369"/>
              </a:moveTo>
              <a:lnTo>
                <a:pt x="1589355" y="16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421F3-553F-4254-98DC-1338092FA480}">
      <dsp:nvSpPr>
        <dsp:cNvPr id="0" name=""/>
        <dsp:cNvSpPr/>
      </dsp:nvSpPr>
      <dsp:spPr>
        <a:xfrm>
          <a:off x="1671998" y="1941531"/>
          <a:ext cx="1546224" cy="154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9992-9C79-40EE-B658-66F56DE27CE1}">
      <dsp:nvSpPr>
        <dsp:cNvPr id="0" name=""/>
        <dsp:cNvSpPr/>
      </dsp:nvSpPr>
      <dsp:spPr>
        <a:xfrm>
          <a:off x="3486210" y="362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1. Store Requirements</a:t>
          </a:r>
          <a:endParaRPr lang="en-US" sz="800" kern="1200" dirty="0"/>
        </a:p>
      </dsp:txBody>
      <dsp:txXfrm>
        <a:off x="3486210" y="3621"/>
        <a:ext cx="927734" cy="927734"/>
      </dsp:txXfrm>
    </dsp:sp>
    <dsp:sp modelId="{12A3B840-C674-4F6C-851F-DFF00D1ED611}">
      <dsp:nvSpPr>
        <dsp:cNvPr id="0" name=""/>
        <dsp:cNvSpPr/>
      </dsp:nvSpPr>
      <dsp:spPr>
        <a:xfrm>
          <a:off x="4506718" y="362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Xml file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Requirements and Document Settings</a:t>
          </a:r>
          <a:endParaRPr lang="en-US" sz="1300" kern="1200" dirty="0"/>
        </a:p>
      </dsp:txBody>
      <dsp:txXfrm>
        <a:off x="4506718" y="3621"/>
        <a:ext cx="1391602" cy="927734"/>
      </dsp:txXfrm>
    </dsp:sp>
    <dsp:sp modelId="{849D85A3-2A76-4604-8750-5E29200C6E89}">
      <dsp:nvSpPr>
        <dsp:cNvPr id="0" name=""/>
        <dsp:cNvSpPr/>
      </dsp:nvSpPr>
      <dsp:spPr>
        <a:xfrm>
          <a:off x="4175105" y="1034625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2. Track Project Requirements</a:t>
          </a:r>
          <a:endParaRPr lang="en-US" sz="800" kern="1200" dirty="0"/>
        </a:p>
      </dsp:txBody>
      <dsp:txXfrm>
        <a:off x="4175105" y="1034625"/>
        <a:ext cx="927734" cy="927734"/>
      </dsp:txXfrm>
    </dsp:sp>
    <dsp:sp modelId="{CB55A5DC-FB18-4B68-A340-DEB5F498031B}">
      <dsp:nvSpPr>
        <dsp:cNvPr id="0" name=""/>
        <dsp:cNvSpPr/>
      </dsp:nvSpPr>
      <dsp:spPr>
        <a:xfrm>
          <a:off x="5195613" y="1034625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Perform Code Coverage</a:t>
          </a:r>
          <a:endParaRPr lang="en-US" sz="1300" kern="1200" dirty="0"/>
        </a:p>
      </dsp:txBody>
      <dsp:txXfrm>
        <a:off x="5195613" y="1034625"/>
        <a:ext cx="1391602" cy="927734"/>
      </dsp:txXfrm>
    </dsp:sp>
    <dsp:sp modelId="{827C7AC8-4341-43A5-A69F-B3F3F492AAC9}">
      <dsp:nvSpPr>
        <dsp:cNvPr id="0" name=""/>
        <dsp:cNvSpPr/>
      </dsp:nvSpPr>
      <dsp:spPr>
        <a:xfrm>
          <a:off x="4417012" y="2250776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3. Monitor Requirements</a:t>
          </a:r>
          <a:endParaRPr lang="en-US" sz="800" kern="1200" dirty="0"/>
        </a:p>
      </dsp:txBody>
      <dsp:txXfrm>
        <a:off x="4417012" y="2250776"/>
        <a:ext cx="927734" cy="927734"/>
      </dsp:txXfrm>
    </dsp:sp>
    <dsp:sp modelId="{CCCEBBB4-3003-4C2D-A225-114BC2B2F0D7}">
      <dsp:nvSpPr>
        <dsp:cNvPr id="0" name=""/>
        <dsp:cNvSpPr/>
      </dsp:nvSpPr>
      <dsp:spPr>
        <a:xfrm>
          <a:off x="5437520" y="2250776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Track Requirements Change</a:t>
          </a:r>
          <a:endParaRPr lang="en-US" sz="1300" kern="1200" dirty="0"/>
        </a:p>
      </dsp:txBody>
      <dsp:txXfrm>
        <a:off x="5437520" y="2250776"/>
        <a:ext cx="1391602" cy="927734"/>
      </dsp:txXfrm>
    </dsp:sp>
    <dsp:sp modelId="{6B1CE858-C88F-431D-8249-7245590019A4}">
      <dsp:nvSpPr>
        <dsp:cNvPr id="0" name=""/>
        <dsp:cNvSpPr/>
      </dsp:nvSpPr>
      <dsp:spPr>
        <a:xfrm>
          <a:off x="4175105" y="3466928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4. Compare Between Baselines</a:t>
          </a:r>
          <a:endParaRPr lang="en-US" sz="800" kern="1200" dirty="0"/>
        </a:p>
      </dsp:txBody>
      <dsp:txXfrm>
        <a:off x="4175105" y="3466928"/>
        <a:ext cx="927734" cy="927734"/>
      </dsp:txXfrm>
    </dsp:sp>
    <dsp:sp modelId="{8CF2AE99-8B99-42B7-BC11-9C69BD6966C3}">
      <dsp:nvSpPr>
        <dsp:cNvPr id="0" name=""/>
        <dsp:cNvSpPr/>
      </dsp:nvSpPr>
      <dsp:spPr>
        <a:xfrm>
          <a:off x="5195613" y="3466928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Check the changes between Baselines</a:t>
          </a:r>
          <a:endParaRPr lang="en-US" sz="1300" kern="1200" dirty="0"/>
        </a:p>
      </dsp:txBody>
      <dsp:txXfrm>
        <a:off x="5195613" y="3466928"/>
        <a:ext cx="1391602" cy="927734"/>
      </dsp:txXfrm>
    </dsp:sp>
    <dsp:sp modelId="{6BE5F644-6A7E-431B-8495-8DA9384BAF11}">
      <dsp:nvSpPr>
        <dsp:cNvPr id="0" name=""/>
        <dsp:cNvSpPr/>
      </dsp:nvSpPr>
      <dsp:spPr>
        <a:xfrm>
          <a:off x="3486210" y="4497931"/>
          <a:ext cx="927734" cy="927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5. </a:t>
          </a:r>
          <a:r>
            <a:rPr lang="en-US" sz="800" kern="1200" dirty="0" err="1" smtClean="0"/>
            <a:t>Statictics</a:t>
          </a:r>
          <a:endParaRPr lang="en-US" sz="800" kern="1200" dirty="0"/>
        </a:p>
      </dsp:txBody>
      <dsp:txXfrm>
        <a:off x="3486210" y="4497931"/>
        <a:ext cx="927734" cy="927734"/>
      </dsp:txXfrm>
    </dsp:sp>
    <dsp:sp modelId="{5A1EBD2E-EA4A-466E-9666-1E36FEB3BE09}">
      <dsp:nvSpPr>
        <dsp:cNvPr id="0" name=""/>
        <dsp:cNvSpPr/>
      </dsp:nvSpPr>
      <dsp:spPr>
        <a:xfrm>
          <a:off x="4506718" y="4497931"/>
          <a:ext cx="1391602" cy="927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Code Coverage Percentage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Version Mismatch Requirements</a:t>
          </a:r>
          <a:endParaRPr lang="en-US" sz="1300" kern="1200" dirty="0"/>
        </a:p>
      </dsp:txBody>
      <dsp:txXfrm>
        <a:off x="4506718" y="4497931"/>
        <a:ext cx="1391602" cy="92773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53BCC1-EDDA-4422-B415-FA726239A4E5}">
      <dsp:nvSpPr>
        <dsp:cNvPr id="0" name=""/>
        <dsp:cNvSpPr/>
      </dsp:nvSpPr>
      <dsp:spPr>
        <a:xfrm>
          <a:off x="0" y="29231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0BAC5-D2D0-4300-83E1-6C11579A4014}">
      <dsp:nvSpPr>
        <dsp:cNvPr id="0" name=""/>
        <dsp:cNvSpPr/>
      </dsp:nvSpPr>
      <dsp:spPr>
        <a:xfrm>
          <a:off x="385765" y="5615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Environment (</a:t>
          </a:r>
          <a:r>
            <a:rPr lang="en-US" sz="1600" kern="1200" dirty="0" err="1" smtClean="0"/>
            <a:t>GitHub</a:t>
          </a:r>
          <a:r>
            <a:rPr lang="en-US" sz="1600" kern="1200" dirty="0" smtClean="0"/>
            <a:t> and Visual Studio Community)</a:t>
          </a:r>
          <a:endParaRPr lang="en-US" sz="1600" kern="1200" dirty="0"/>
        </a:p>
      </dsp:txBody>
      <dsp:txXfrm>
        <a:off x="385765" y="56159"/>
        <a:ext cx="5400712" cy="472320"/>
      </dsp:txXfrm>
    </dsp:sp>
    <dsp:sp modelId="{43CC63D1-BE84-473B-B7A6-090527C0DBF1}">
      <dsp:nvSpPr>
        <dsp:cNvPr id="0" name=""/>
        <dsp:cNvSpPr/>
      </dsp:nvSpPr>
      <dsp:spPr>
        <a:xfrm>
          <a:off x="0" y="101807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5935C-62BE-4D17-ABD3-08349726AFFF}">
      <dsp:nvSpPr>
        <dsp:cNvPr id="0" name=""/>
        <dsp:cNvSpPr/>
      </dsp:nvSpPr>
      <dsp:spPr>
        <a:xfrm>
          <a:off x="385765" y="78191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GitHub</a:t>
          </a:r>
          <a:r>
            <a:rPr lang="en-US" sz="1600" kern="1200" dirty="0" smtClean="0"/>
            <a:t> YouTube Tutorial.</a:t>
          </a:r>
          <a:endParaRPr lang="en-US" sz="1600" kern="1200" dirty="0"/>
        </a:p>
      </dsp:txBody>
      <dsp:txXfrm>
        <a:off x="385765" y="781919"/>
        <a:ext cx="5400712" cy="472320"/>
      </dsp:txXfrm>
    </dsp:sp>
    <dsp:sp modelId="{F0708EAB-5333-4123-8D06-040F973B16D7}">
      <dsp:nvSpPr>
        <dsp:cNvPr id="0" name=""/>
        <dsp:cNvSpPr/>
      </dsp:nvSpPr>
      <dsp:spPr>
        <a:xfrm>
          <a:off x="0" y="174383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3AE73-EB32-4056-AE35-FCF3AE6368B5}">
      <dsp:nvSpPr>
        <dsp:cNvPr id="0" name=""/>
        <dsp:cNvSpPr/>
      </dsp:nvSpPr>
      <dsp:spPr>
        <a:xfrm>
          <a:off x="385765" y="150767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Get familiar with the project.</a:t>
          </a:r>
          <a:endParaRPr lang="en-US" sz="1600" kern="1200" dirty="0"/>
        </a:p>
      </dsp:txBody>
      <dsp:txXfrm>
        <a:off x="385765" y="1507679"/>
        <a:ext cx="5400712" cy="472320"/>
      </dsp:txXfrm>
    </dsp:sp>
    <dsp:sp modelId="{ABCCC47D-7926-411B-BA3D-3045D69B12F3}">
      <dsp:nvSpPr>
        <dsp:cNvPr id="0" name=""/>
        <dsp:cNvSpPr/>
      </dsp:nvSpPr>
      <dsp:spPr>
        <a:xfrm>
          <a:off x="0" y="2469599"/>
          <a:ext cx="7715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B7982-A4C0-47F3-A0AB-5EDEC56C6D3B}">
      <dsp:nvSpPr>
        <dsp:cNvPr id="0" name=""/>
        <dsp:cNvSpPr/>
      </dsp:nvSpPr>
      <dsp:spPr>
        <a:xfrm>
          <a:off x="385765" y="2233439"/>
          <a:ext cx="54007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134" tIns="0" rIns="20413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Try to understant the code that is already developed.</a:t>
          </a:r>
          <a:endParaRPr lang="en-US" sz="1600" kern="1200" dirty="0"/>
        </a:p>
      </dsp:txBody>
      <dsp:txXfrm>
        <a:off x="385765" y="2233439"/>
        <a:ext cx="5400712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715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6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19" name="Picture 18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33652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5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8" y="1753345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0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1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altLang="ja-JP" sz="2200" noProof="0" smtClean="0"/>
              <a:t>Titelmasterformat durch Klicken bearbeiten</a:t>
            </a:r>
            <a:endParaRPr lang="de-DE" sz="2200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444" y="1402640"/>
            <a:ext cx="8409625" cy="4525963"/>
          </a:xfrm>
          <a:prstGeom prst="rect">
            <a:avLst/>
          </a:prstGeom>
        </p:spPr>
        <p:txBody>
          <a:bodyPr lIns="0"/>
          <a:lstStyle>
            <a:lvl1pPr marL="909638" indent="-909638">
              <a:buClr>
                <a:schemeClr val="tx2"/>
              </a:buClr>
              <a:buSzPct val="80000"/>
              <a:buFont typeface="Arial" pitchFamily="34" charset="0"/>
              <a:buChar char="►"/>
              <a:defRPr sz="1800" baseline="0"/>
            </a:lvl1pPr>
            <a:lvl2pPr marL="463550" indent="-746125" algn="l" rtl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►"/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marL="0" lvl="1" indent="-282575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/>
          </a:p>
        </p:txBody>
      </p: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0" y="6751091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document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contains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confidential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Company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. Do not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disclose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third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permission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Company.</a:t>
            </a:r>
            <a:endParaRPr lang="de-DE" sz="60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4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Remainder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2857520" cy="159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57290" y="285749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571612"/>
            <a:ext cx="2981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500826" y="4143380"/>
            <a:ext cx="100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Floor</a:t>
            </a:r>
            <a:endParaRPr 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4500570"/>
            <a:ext cx="2786049" cy="109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14546" y="564357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  Floor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0298" y="4143380"/>
            <a:ext cx="741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Office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00760" y="1000108"/>
            <a:ext cx="164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Relaxation Area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7855" y="857232"/>
            <a:ext cx="133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Lunch Break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FFFF"/>
                </a:solidFill>
              </a:rPr>
              <a:t>Introduction to the R.A.D.U Project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FFFF"/>
                </a:solidFill>
              </a:rPr>
              <a:t>Thank you for your attention!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dirty="0" smtClean="0"/>
              <a:t>HERCIU Bogdan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>
                <a:solidFill>
                  <a:srgbClr val="FFFFFF"/>
                </a:solidFill>
              </a:rPr>
              <a:t>Introduction to the R.A.D.U Project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Welcome to NTT Data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5926"/>
            <a:ext cx="5124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386805" y="1134765"/>
            <a:ext cx="8161512" cy="5174555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8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392523" y="1644595"/>
            <a:ext cx="3081138" cy="321298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969" y="1676225"/>
            <a:ext cx="3024641" cy="315406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21937"/>
            <a:ext cx="2283185" cy="3861499"/>
          </a:xfrm>
          <a:prstGeom prst="rect">
            <a:avLst/>
          </a:prstGeom>
          <a:solidFill>
            <a:schemeClr val="bg1"/>
          </a:solidFill>
          <a:ln cmpd="thickThin">
            <a:noFill/>
          </a:ln>
          <a:effectLst>
            <a:outerShdw blurRad="1270000" dist="2540000" dir="21540000" sx="200000" sy="2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067" y="1966053"/>
            <a:ext cx="2440334" cy="2544759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726693" y="2158761"/>
            <a:ext cx="2139096" cy="219647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781004" y="2214554"/>
            <a:ext cx="2018909" cy="2073066"/>
          </a:xfrm>
          <a:prstGeom prst="ellipse">
            <a:avLst/>
          </a:prstGeom>
          <a:blipFill dpi="0" rotWithShape="0">
            <a:blip r:embed="rId3" cstate="print">
              <a:alphaModFix amt="27000"/>
            </a:blip>
            <a:srcRect/>
            <a:stretch>
              <a:fillRect l="-1000" t="-30000" r="2000" b="-29000"/>
            </a:stretch>
          </a:blip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34640"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02235" y="1657681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9413" y="1985685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39763" y="23202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89148" y="26250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79942" y="2976412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88398" y="3303149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9961" y="3633394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47320" y="4193096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3061" y="472176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nhaltsplatzhalter 1"/>
          <p:cNvSpPr>
            <a:spLocks noGrp="1"/>
          </p:cNvSpPr>
          <p:nvPr>
            <p:ph idx="1"/>
          </p:nvPr>
        </p:nvSpPr>
        <p:spPr>
          <a:xfrm>
            <a:off x="4031882" y="2143116"/>
            <a:ext cx="5112118" cy="45354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Project Scope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Agenda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Daily </a:t>
            </a:r>
            <a:r>
              <a:rPr lang="en-US" sz="2400" dirty="0" smtClean="0"/>
              <a:t>Sync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Schedule</a:t>
            </a:r>
          </a:p>
          <a:p>
            <a:pPr marL="342900" indent="-342900">
              <a:buFont typeface="+mj-lt"/>
              <a:buAutoNum type="arabicParenR"/>
            </a:pP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882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Mincho" pitchFamily="49" charset="-128"/>
                <a:cs typeface="Arial" pitchFamily="34" charset="0"/>
              </a:rPr>
              <a:t>R.A.D.U. - Requirements And Design Utility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500034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071546"/>
            <a:ext cx="2352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571472" y="1857364"/>
          <a:ext cx="7715304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Daily Sync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100" y="1714488"/>
            <a:ext cx="414563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282" y="2428868"/>
            <a:ext cx="3536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Participants:</a:t>
            </a:r>
          </a:p>
          <a:p>
            <a:r>
              <a:rPr lang="en-US" dirty="0" smtClean="0"/>
              <a:t>- One NTT Data employee and </a:t>
            </a:r>
            <a:r>
              <a:rPr lang="en-US" u="sng" dirty="0" smtClean="0"/>
              <a:t>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635" y="3071810"/>
            <a:ext cx="2715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Duration:</a:t>
            </a:r>
          </a:p>
          <a:p>
            <a:r>
              <a:rPr lang="en-US" dirty="0" smtClean="0"/>
              <a:t>- No more than 20 minutes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4635" y="3714752"/>
            <a:ext cx="45931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Purpose:</a:t>
            </a:r>
          </a:p>
          <a:p>
            <a:pPr>
              <a:buFontTx/>
              <a:buChar char="-"/>
            </a:pPr>
            <a:r>
              <a:rPr lang="en-US" dirty="0" smtClean="0"/>
              <a:t>Answering the following three questions: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did I do yesterday that helped the</a:t>
            </a:r>
          </a:p>
          <a:p>
            <a:r>
              <a:rPr lang="en-US" dirty="0" smtClean="0"/>
              <a:t>development team meet my daily goal?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will I do today?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 </a:t>
            </a:r>
            <a:r>
              <a:rPr lang="en-US" dirty="0" smtClean="0"/>
              <a:t>I see any impediment in the near future?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635" y="1643050"/>
            <a:ext cx="3063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Location:</a:t>
            </a:r>
          </a:p>
          <a:p>
            <a:r>
              <a:rPr lang="en-US" dirty="0" smtClean="0"/>
              <a:t>- To be Decided. </a:t>
            </a:r>
            <a:r>
              <a:rPr lang="en-US" dirty="0" smtClean="0"/>
              <a:t>(</a:t>
            </a:r>
            <a:r>
              <a:rPr lang="en-US" dirty="0" smtClean="0"/>
              <a:t>in the office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work </a:t>
            </a:r>
            <a:r>
              <a:rPr lang="en-US" dirty="0" smtClean="0"/>
              <a:t>vs. </a:t>
            </a:r>
            <a:r>
              <a:rPr lang="en-US" dirty="0" smtClean="0"/>
              <a:t>individual 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331622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43380"/>
            <a:ext cx="3893146" cy="207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54344" y="3244334"/>
            <a:ext cx="435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777858">
            <a:off x="7450768" y="3128800"/>
            <a:ext cx="115065" cy="4060621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285860"/>
            <a:ext cx="2928958" cy="293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4348" y="2071678"/>
            <a:ext cx="3709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Preferable:</a:t>
            </a:r>
          </a:p>
          <a:p>
            <a:r>
              <a:rPr lang="en-US" dirty="0" smtClean="0"/>
              <a:t>- All three to have the same time </a:t>
            </a:r>
            <a:r>
              <a:rPr lang="en-US" dirty="0" smtClean="0"/>
              <a:t>slot.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ktstatusbericht_Wer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Projektstatusbericht_Werk</Template>
  <TotalTime>4602</TotalTime>
  <Words>234</Words>
  <Application>Microsoft Office PowerPoint</Application>
  <PresentationFormat>On-screen Show (4:3)</PresentationFormat>
  <Paragraphs>63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Projektstatusbericht_Werk</vt:lpstr>
      <vt:lpstr>Slide 1</vt:lpstr>
      <vt:lpstr>Introduction to the R.A.D.U Project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 you for your attention!</vt:lpstr>
      <vt:lpstr>NTT - Custom Show</vt:lpstr>
    </vt:vector>
  </TitlesOfParts>
  <Company>BIS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 Werk Projekt: Applikationsbetrieb und Wartung OtD Cap Level 5</dc:title>
  <dc:subject>Projektstatusbericht Werk</dc:subject>
  <dc:creator>Kern Thomas</dc:creator>
  <cp:lastModifiedBy>herciu bogdan</cp:lastModifiedBy>
  <cp:revision>1634</cp:revision>
  <dcterms:created xsi:type="dcterms:W3CDTF">2014-10-07T17:57:03Z</dcterms:created>
  <dcterms:modified xsi:type="dcterms:W3CDTF">2019-07-14T17:18:28Z</dcterms:modified>
  <cp:category>Templates, QMS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1.7 /  04.10.12</vt:lpwstr>
  </property>
  <property fmtid="{D5CDD505-2E9C-101B-9397-08002B2CF9AE}" pid="3" name="CPD">
    <vt:lpwstr>1</vt:lpwstr>
  </property>
</Properties>
</file>