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"/>
  </p:notesMasterIdLst>
  <p:sldIdLst>
    <p:sldId id="280" r:id="rId2"/>
    <p:sldId id="315" r:id="rId3"/>
    <p:sldId id="326" r:id="rId4"/>
    <p:sldId id="321" r:id="rId5"/>
  </p:sldIdLst>
  <p:sldSz cx="9144000" cy="6858000" type="screen4x3"/>
  <p:notesSz cx="6858000" cy="9144000"/>
  <p:custShowLst>
    <p:custShow name="NTT - Custom Show" id="0">
      <p:sldLst>
        <p:sld r:id="rId2"/>
        <p:sld r:id="rId3"/>
        <p:sld r:id="rId5"/>
      </p:sldLst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500"/>
    <a:srgbClr val="D9DEE9"/>
    <a:srgbClr val="C8E6D5"/>
    <a:srgbClr val="AAF0E3"/>
    <a:srgbClr val="B1FDCA"/>
    <a:srgbClr val="CC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7674" autoAdjust="0"/>
  </p:normalViewPr>
  <p:slideViewPr>
    <p:cSldViewPr>
      <p:cViewPr>
        <p:scale>
          <a:sx n="100" d="100"/>
          <a:sy n="100" d="100"/>
        </p:scale>
        <p:origin x="-209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3F3C-F71B-43A3-A083-D89CD1561240}" type="datetimeFigureOut">
              <a:rPr lang="de-DE" smtClean="0"/>
              <a:pPr/>
              <a:t>01.08.2019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33D9-9668-411F-B72E-E0644CC82AA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503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715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4637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81" y="4742"/>
            <a:ext cx="6614121" cy="2950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9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Corporation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0" y="217095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TT_Title_Slide_w_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19" name="Picture 18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9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Corporation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pic>
        <p:nvPicPr>
          <p:cNvPr id="16" name="Picture 15" descr="NTT_ppt_title_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533652" y="0"/>
            <a:ext cx="6611263" cy="291717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  <p:sp>
        <p:nvSpPr>
          <p:cNvPr id="21" name="TextBox 20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0" y="217095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2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5" y="1402640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lvl="0"/>
            <a:endParaRPr lang="de-DE" noProof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de-DE" noProof="0" smtClean="0"/>
              <a:t>Index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TT_Section_Div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527048" cy="1527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6731877"/>
            <a:ext cx="9144001" cy="128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extBox 13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028" y="1753345"/>
            <a:ext cx="7622973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1798" y="2518520"/>
            <a:ext cx="7622201" cy="7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51001" y="1770411"/>
            <a:ext cx="7219818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altLang="ja-JP" sz="2200" noProof="0" smtClean="0"/>
              <a:t>Titelmasterformat durch Klicken bearbeiten</a:t>
            </a:r>
            <a:endParaRPr lang="de-DE" sz="2200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2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8444" y="1402640"/>
            <a:ext cx="8409625" cy="4525963"/>
          </a:xfrm>
          <a:prstGeom prst="rect">
            <a:avLst/>
          </a:prstGeom>
        </p:spPr>
        <p:txBody>
          <a:bodyPr lIns="0"/>
          <a:lstStyle>
            <a:lvl1pPr marL="909638" indent="-909638">
              <a:buClr>
                <a:schemeClr val="tx2"/>
              </a:buClr>
              <a:buSzPct val="80000"/>
              <a:buFont typeface="Arial" pitchFamily="34" charset="0"/>
              <a:buChar char="►"/>
              <a:defRPr sz="1800" baseline="0"/>
            </a:lvl1pPr>
            <a:lvl2pPr marL="463550" indent="-746125" algn="l" rtl="0" fontAlgn="auto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Char char="►"/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marL="0" lvl="1" indent="-282575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text</a:t>
            </a:r>
            <a:endParaRPr lang="de-DE" noProof="0" dirty="0"/>
          </a:p>
        </p:txBody>
      </p: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0" y="6751091"/>
            <a:ext cx="53086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This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document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contains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confidential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Company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information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. Do not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disclose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it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third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parties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without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permission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from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Company.</a:t>
            </a:r>
            <a:endParaRPr lang="de-DE" sz="60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86450" y="6457954"/>
            <a:ext cx="3232150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(Please omit notations when unnecessary) </a:t>
            </a:r>
            <a:endParaRPr lang="de-DE" noProof="0"/>
          </a:p>
        </p:txBody>
      </p:sp>
      <p:sp>
        <p:nvSpPr>
          <p:cNvPr id="13" name="TextBox 12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0425" y="2795921"/>
            <a:ext cx="4873752" cy="12661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6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NTT Data Corporation</a:t>
            </a:r>
          </a:p>
          <a:p>
            <a:endParaRPr lang="de-DE" dirty="0"/>
          </a:p>
          <a:p>
            <a:r>
              <a:rPr lang="de-DE" dirty="0" smtClean="0"/>
              <a:t>Author(s)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 dirty="0" smtClean="0">
                <a:solidFill>
                  <a:srgbClr val="FFFFFF"/>
                </a:solidFill>
              </a:rPr>
              <a:t>Project Name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5" name="Textfeld 6"/>
          <p:cNvSpPr txBox="1"/>
          <p:nvPr/>
        </p:nvSpPr>
        <p:spPr>
          <a:xfrm>
            <a:off x="1476000" y="669600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smtClean="0">
                <a:latin typeface="Arial" pitchFamily="34" charset="0"/>
                <a:cs typeface="Arial" pitchFamily="34" charset="0"/>
              </a:rPr>
              <a:t>Version 1.7 /  04.10.12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3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NTT Data Corporation</a:t>
            </a:r>
          </a:p>
          <a:p>
            <a:endParaRPr lang="de-DE" dirty="0"/>
          </a:p>
          <a:p>
            <a:r>
              <a:rPr lang="de-DE" b="1" dirty="0" smtClean="0">
                <a:solidFill>
                  <a:srgbClr val="FFFFFF"/>
                </a:solidFill>
              </a:rPr>
              <a:t>Project Name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rgbClr val="FFFFFF"/>
                </a:solidFill>
              </a:rPr>
              <a:t>Thank you for your attention!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5" name="Textfeld 6"/>
          <p:cNvSpPr txBox="1"/>
          <p:nvPr/>
        </p:nvSpPr>
        <p:spPr>
          <a:xfrm>
            <a:off x="1476000" y="669600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smtClean="0">
                <a:latin typeface="Arial" pitchFamily="34" charset="0"/>
                <a:cs typeface="Arial" pitchFamily="34" charset="0"/>
              </a:rPr>
              <a:t>Version 1.7 /  04.10.12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7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statusbericht_Werk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Projektstatusbericht_Werk</Template>
  <TotalTime>4602</TotalTime>
  <Words>29</Words>
  <Application>Microsoft Office PowerPoint</Application>
  <PresentationFormat>On-screen Show (4:3)</PresentationFormat>
  <Paragraphs>13</Paragraphs>
  <Slides>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6" baseType="lpstr">
      <vt:lpstr>Projektstatusbericht_Werk</vt:lpstr>
      <vt:lpstr>Slide 1</vt:lpstr>
      <vt:lpstr>Project Name</vt:lpstr>
      <vt:lpstr>Slide 3</vt:lpstr>
      <vt:lpstr>Thank you for your attention!</vt:lpstr>
      <vt:lpstr>NTT - Custom Show</vt:lpstr>
    </vt:vector>
  </TitlesOfParts>
  <Company>BIS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 Werk Projekt: Applikationsbetrieb und Wartung OtD Cap Level 5</dc:title>
  <dc:subject>Projektstatusbericht Werk</dc:subject>
  <dc:creator>Kern Thomas</dc:creator>
  <cp:lastModifiedBy>herciu bogdan</cp:lastModifiedBy>
  <cp:revision>1635</cp:revision>
  <dcterms:created xsi:type="dcterms:W3CDTF">2014-10-07T17:57:03Z</dcterms:created>
  <dcterms:modified xsi:type="dcterms:W3CDTF">2019-08-01T05:46:50Z</dcterms:modified>
  <cp:category>Templates, QMS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1.7 /  04.10.12</vt:lpwstr>
  </property>
  <property fmtid="{D5CDD505-2E9C-101B-9397-08002B2CF9AE}" pid="3" name="CPD">
    <vt:lpwstr>1</vt:lpwstr>
  </property>
</Properties>
</file>