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slide" Target="slides/slide9.xml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27cd1c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27cd1c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Wstęp (odliczanie przed rozpoczęciem prezentacji)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Slajd tytułowy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Przedstawienie treści prezentacji i prezentujących.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27cd1c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27cd1c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Pkt 1. Mateusz</a:t>
            </a:r>
            <a:br>
              <a:rPr lang="pl"/>
            </a:br>
            <a:r>
              <a:rPr lang="pl"/>
              <a:t>Dostosuj się do poziomu publiczności.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2b7929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2b7929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Pkt 2. Mateusz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Niech wykres opowiada historię.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629803f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629803f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Pkt 4. Karol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Opisów nie można pominąć.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29803f3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29803f3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Pkt 6. Karol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Dopasuj kolory do przekazywanych informacji.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629803f3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629803f3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Pkt 7. Ola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Nie próbuj zmylić słuchacza.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629803f3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629803f3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Pkt 8. Ola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Nie umieszczaj wszystkiego na jednym wykresie.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6325d0d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6325d0d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Podziękowania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Czas na entuzjastyczne owacje i ładniewyglądanie.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1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6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0" Type="http://schemas.openxmlformats.org/officeDocument/2006/relationships/image" Target="../media/image20.png"/><Relationship Id="rId9" Type="http://schemas.openxmlformats.org/officeDocument/2006/relationships/image" Target="../media/image9.png"/><Relationship Id="rId5" Type="http://schemas.openxmlformats.org/officeDocument/2006/relationships/image" Target="../media/image28.png"/><Relationship Id="rId6" Type="http://schemas.openxmlformats.org/officeDocument/2006/relationships/image" Target="../media/image10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356" y="0"/>
            <a:ext cx="654728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362" y="1"/>
            <a:ext cx="654728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8350" y="0"/>
            <a:ext cx="6547300" cy="51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8350" y="-24"/>
            <a:ext cx="6547300" cy="5143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8350" y="1"/>
            <a:ext cx="6547300" cy="5143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68363" y="1938338"/>
            <a:ext cx="231457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88975" y="0"/>
            <a:ext cx="9321952" cy="51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7297125" y="4294950"/>
            <a:ext cx="17568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l">
                <a:latin typeface="Merriweather"/>
                <a:ea typeface="Merriweather"/>
                <a:cs typeface="Merriweather"/>
                <a:sym typeface="Merriweather"/>
              </a:rPr>
              <a:t>Ola Wichrowska</a:t>
            </a:r>
            <a:br>
              <a:rPr i="1" lang="pl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i="1" lang="pl">
                <a:latin typeface="Merriweather"/>
                <a:ea typeface="Merriweather"/>
                <a:cs typeface="Merriweather"/>
                <a:sym typeface="Merriweather"/>
              </a:rPr>
              <a:t>Karol Pysiak</a:t>
            </a:r>
            <a:br>
              <a:rPr i="1" lang="pl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i="1" lang="pl">
                <a:latin typeface="Merriweather"/>
                <a:ea typeface="Merriweather"/>
                <a:cs typeface="Merriweather"/>
                <a:sym typeface="Merriweather"/>
              </a:rPr>
              <a:t>Mateusz Bąkała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846875" y="2468200"/>
            <a:ext cx="6170400" cy="1079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126738" y="945850"/>
            <a:ext cx="6170400" cy="1963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126750" y="945850"/>
            <a:ext cx="6170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48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Heksalog</a:t>
            </a:r>
            <a:br>
              <a:rPr b="1" lang="pl" sz="48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1" lang="pl" sz="48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dobrego wykresu</a:t>
            </a:r>
            <a:endParaRPr b="1" sz="48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89175" y="2909350"/>
            <a:ext cx="5485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Merriweather"/>
                <a:ea typeface="Merriweather"/>
                <a:cs typeface="Merriweather"/>
                <a:sym typeface="Merriweather"/>
              </a:rPr>
              <a:t>Taki dekalog, ale krótszy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362" y="0"/>
            <a:ext cx="654726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346" y="1977846"/>
            <a:ext cx="3954274" cy="3106475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4850" y="1018514"/>
            <a:ext cx="3954274" cy="3106473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5600" y="88113"/>
            <a:ext cx="3954274" cy="3106463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78" name="Google Shape;78;p15"/>
          <p:cNvGrpSpPr/>
          <p:nvPr/>
        </p:nvGrpSpPr>
        <p:grpSpPr>
          <a:xfrm>
            <a:off x="135600" y="4653550"/>
            <a:ext cx="623700" cy="490200"/>
            <a:chOff x="135600" y="4653550"/>
            <a:chExt cx="623700" cy="490200"/>
          </a:xfrm>
        </p:grpSpPr>
        <p:sp>
          <p:nvSpPr>
            <p:cNvPr id="79" name="Google Shape;79;p15"/>
            <p:cNvSpPr/>
            <p:nvPr/>
          </p:nvSpPr>
          <p:spPr>
            <a:xfrm>
              <a:off x="515100" y="4789150"/>
              <a:ext cx="244200" cy="3546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35600" y="4653550"/>
              <a:ext cx="379500" cy="4902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5"/>
          <p:cNvSpPr txBox="1"/>
          <p:nvPr/>
        </p:nvSpPr>
        <p:spPr>
          <a:xfrm>
            <a:off x="135600" y="4653550"/>
            <a:ext cx="3795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 sz="2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6"/>
          <p:cNvGrpSpPr/>
          <p:nvPr/>
        </p:nvGrpSpPr>
        <p:grpSpPr>
          <a:xfrm>
            <a:off x="135600" y="4653550"/>
            <a:ext cx="623700" cy="490200"/>
            <a:chOff x="135600" y="4653550"/>
            <a:chExt cx="623700" cy="490200"/>
          </a:xfrm>
        </p:grpSpPr>
        <p:sp>
          <p:nvSpPr>
            <p:cNvPr id="87" name="Google Shape;87;p16"/>
            <p:cNvSpPr/>
            <p:nvPr/>
          </p:nvSpPr>
          <p:spPr>
            <a:xfrm>
              <a:off x="515100" y="4789150"/>
              <a:ext cx="244200" cy="3546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135600" y="4653550"/>
              <a:ext cx="379500" cy="4902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6"/>
          <p:cNvSpPr txBox="1"/>
          <p:nvPr/>
        </p:nvSpPr>
        <p:spPr>
          <a:xfrm>
            <a:off x="135600" y="4653550"/>
            <a:ext cx="3795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sz="2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376" y="0"/>
            <a:ext cx="654725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775" y="0"/>
            <a:ext cx="6547250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950" y="189250"/>
            <a:ext cx="5432101" cy="4765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7"/>
          <p:cNvGrpSpPr/>
          <p:nvPr/>
        </p:nvGrpSpPr>
        <p:grpSpPr>
          <a:xfrm>
            <a:off x="135600" y="4653550"/>
            <a:ext cx="623700" cy="490200"/>
            <a:chOff x="135600" y="4653550"/>
            <a:chExt cx="623700" cy="490200"/>
          </a:xfrm>
        </p:grpSpPr>
        <p:sp>
          <p:nvSpPr>
            <p:cNvPr id="98" name="Google Shape;98;p17"/>
            <p:cNvSpPr/>
            <p:nvPr/>
          </p:nvSpPr>
          <p:spPr>
            <a:xfrm>
              <a:off x="515100" y="4789150"/>
              <a:ext cx="244200" cy="3546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35600" y="4653550"/>
              <a:ext cx="379500" cy="4902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7"/>
          <p:cNvSpPr txBox="1"/>
          <p:nvPr/>
        </p:nvSpPr>
        <p:spPr>
          <a:xfrm>
            <a:off x="135600" y="4653550"/>
            <a:ext cx="3795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endParaRPr sz="2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1496450" y="76200"/>
            <a:ext cx="6206400" cy="4915850"/>
            <a:chOff x="1501950" y="134600"/>
            <a:chExt cx="6206400" cy="4915850"/>
          </a:xfrm>
        </p:grpSpPr>
        <p:sp>
          <p:nvSpPr>
            <p:cNvPr id="102" name="Google Shape;102;p17"/>
            <p:cNvSpPr/>
            <p:nvPr/>
          </p:nvSpPr>
          <p:spPr>
            <a:xfrm>
              <a:off x="1501950" y="134600"/>
              <a:ext cx="5894400" cy="39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1654350" y="287000"/>
              <a:ext cx="662400" cy="4488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1813950" y="4653550"/>
              <a:ext cx="5894400" cy="39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17"/>
          <p:cNvGrpSpPr/>
          <p:nvPr/>
        </p:nvGrpSpPr>
        <p:grpSpPr>
          <a:xfrm>
            <a:off x="2536325" y="308400"/>
            <a:ext cx="4470750" cy="3121525"/>
            <a:chOff x="2536325" y="308400"/>
            <a:chExt cx="4470750" cy="3121525"/>
          </a:xfrm>
        </p:grpSpPr>
        <p:sp>
          <p:nvSpPr>
            <p:cNvPr id="106" name="Google Shape;106;p17"/>
            <p:cNvSpPr/>
            <p:nvPr/>
          </p:nvSpPr>
          <p:spPr>
            <a:xfrm>
              <a:off x="2536325" y="2231675"/>
              <a:ext cx="588000" cy="226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3518100" y="3203125"/>
              <a:ext cx="588000" cy="226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4470600" y="1211625"/>
              <a:ext cx="588000" cy="226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5437750" y="308400"/>
              <a:ext cx="588000" cy="226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6419075" y="2784600"/>
              <a:ext cx="588000" cy="226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5950" y="189252"/>
            <a:ext cx="5432101" cy="4765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8"/>
          <p:cNvGrpSpPr/>
          <p:nvPr/>
        </p:nvGrpSpPr>
        <p:grpSpPr>
          <a:xfrm>
            <a:off x="6254975" y="1569400"/>
            <a:ext cx="2637274" cy="1771000"/>
            <a:chOff x="1279100" y="648325"/>
            <a:chExt cx="2637274" cy="1771000"/>
          </a:xfrm>
        </p:grpSpPr>
        <p:pic>
          <p:nvPicPr>
            <p:cNvPr id="117" name="Google Shape;11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79100" y="648325"/>
              <a:ext cx="2211474" cy="177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71270" y="648325"/>
              <a:ext cx="245105" cy="1771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9063" y="175270"/>
            <a:ext cx="1253650" cy="12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8"/>
          <p:cNvGrpSpPr/>
          <p:nvPr/>
        </p:nvGrpSpPr>
        <p:grpSpPr>
          <a:xfrm>
            <a:off x="135600" y="4653550"/>
            <a:ext cx="623700" cy="490200"/>
            <a:chOff x="135600" y="4653550"/>
            <a:chExt cx="623700" cy="490200"/>
          </a:xfrm>
        </p:grpSpPr>
        <p:sp>
          <p:nvSpPr>
            <p:cNvPr id="121" name="Google Shape;121;p18"/>
            <p:cNvSpPr/>
            <p:nvPr/>
          </p:nvSpPr>
          <p:spPr>
            <a:xfrm>
              <a:off x="515100" y="4789150"/>
              <a:ext cx="244200" cy="3546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135600" y="4653550"/>
              <a:ext cx="379500" cy="4902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8"/>
          <p:cNvSpPr txBox="1"/>
          <p:nvPr/>
        </p:nvSpPr>
        <p:spPr>
          <a:xfrm>
            <a:off x="135600" y="4653550"/>
            <a:ext cx="3795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endParaRPr sz="2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24" name="Google Shape;124;p18"/>
          <p:cNvGrpSpPr/>
          <p:nvPr/>
        </p:nvGrpSpPr>
        <p:grpSpPr>
          <a:xfrm>
            <a:off x="244850" y="1516575"/>
            <a:ext cx="2644185" cy="1771000"/>
            <a:chOff x="5466300" y="648325"/>
            <a:chExt cx="2644185" cy="1771000"/>
          </a:xfrm>
        </p:grpSpPr>
        <p:pic>
          <p:nvPicPr>
            <p:cNvPr id="125" name="Google Shape;125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854050" y="648325"/>
              <a:ext cx="256434" cy="177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66300" y="648325"/>
              <a:ext cx="2207639" cy="177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18"/>
          <p:cNvGrpSpPr/>
          <p:nvPr/>
        </p:nvGrpSpPr>
        <p:grpSpPr>
          <a:xfrm>
            <a:off x="3283062" y="3287575"/>
            <a:ext cx="2577881" cy="1761850"/>
            <a:chOff x="4133600" y="3186700"/>
            <a:chExt cx="2577881" cy="1761850"/>
          </a:xfrm>
        </p:grpSpPr>
        <p:pic>
          <p:nvPicPr>
            <p:cNvPr id="128" name="Google Shape;128;p1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33600" y="3186700"/>
              <a:ext cx="2207650" cy="176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467650" y="3186700"/>
              <a:ext cx="243831" cy="17618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0" name="Google Shape;130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40113" y="175275"/>
            <a:ext cx="1253650" cy="12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18"/>
          <p:cNvGrpSpPr/>
          <p:nvPr/>
        </p:nvGrpSpPr>
        <p:grpSpPr>
          <a:xfrm>
            <a:off x="3595825" y="1979188"/>
            <a:ext cx="1769250" cy="1185125"/>
            <a:chOff x="3437325" y="1926700"/>
            <a:chExt cx="1769250" cy="1185125"/>
          </a:xfrm>
        </p:grpSpPr>
        <p:sp>
          <p:nvSpPr>
            <p:cNvPr id="132" name="Google Shape;132;p18"/>
            <p:cNvSpPr/>
            <p:nvPr/>
          </p:nvSpPr>
          <p:spPr>
            <a:xfrm>
              <a:off x="4531175" y="2031450"/>
              <a:ext cx="273600" cy="273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437325" y="2066050"/>
              <a:ext cx="273600" cy="273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3984250" y="1926700"/>
              <a:ext cx="273600" cy="273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3605250" y="2838225"/>
              <a:ext cx="273600" cy="273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3775925" y="2434950"/>
              <a:ext cx="273600" cy="273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4932975" y="2339650"/>
              <a:ext cx="273600" cy="273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4494675" y="2571750"/>
              <a:ext cx="273600" cy="273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9"/>
          <p:cNvGrpSpPr/>
          <p:nvPr/>
        </p:nvGrpSpPr>
        <p:grpSpPr>
          <a:xfrm>
            <a:off x="135600" y="4653550"/>
            <a:ext cx="623700" cy="490200"/>
            <a:chOff x="135600" y="4653550"/>
            <a:chExt cx="623700" cy="490200"/>
          </a:xfrm>
        </p:grpSpPr>
        <p:sp>
          <p:nvSpPr>
            <p:cNvPr id="144" name="Google Shape;144;p19"/>
            <p:cNvSpPr/>
            <p:nvPr/>
          </p:nvSpPr>
          <p:spPr>
            <a:xfrm>
              <a:off x="515100" y="4789150"/>
              <a:ext cx="244200" cy="3546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135600" y="4653550"/>
              <a:ext cx="379500" cy="4902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9"/>
          <p:cNvSpPr txBox="1"/>
          <p:nvPr/>
        </p:nvSpPr>
        <p:spPr>
          <a:xfrm>
            <a:off x="135600" y="4653550"/>
            <a:ext cx="3795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endParaRPr sz="2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288" y="2830725"/>
            <a:ext cx="3631424" cy="20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299" y="221425"/>
            <a:ext cx="3631424" cy="20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900" y="1037988"/>
            <a:ext cx="4013349" cy="129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538" y="2757800"/>
            <a:ext cx="4281475" cy="13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1564725" y="641675"/>
            <a:ext cx="1733100" cy="323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Merriweather"/>
                <a:ea typeface="Merriweather"/>
                <a:cs typeface="Merriweather"/>
                <a:sym typeface="Merriweather"/>
              </a:rPr>
              <a:t>POWIERZCHNIA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1564725" y="4178700"/>
            <a:ext cx="1733100" cy="323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Merriweather"/>
                <a:ea typeface="Merriweather"/>
                <a:cs typeface="Merriweather"/>
                <a:sym typeface="Merriweather"/>
              </a:rPr>
              <a:t>PROMIEŃ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5308475" y="2577825"/>
            <a:ext cx="2772900" cy="323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PEŁEN ZAKRES OSI OY</a:t>
            </a:r>
            <a:endParaRPr b="1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308625" y="221425"/>
            <a:ext cx="2772900" cy="323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CZĘŚCIOWY </a:t>
            </a:r>
            <a:r>
              <a:rPr b="1" lang="pl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ZAKRES OSI OY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0"/>
          <p:cNvGrpSpPr/>
          <p:nvPr/>
        </p:nvGrpSpPr>
        <p:grpSpPr>
          <a:xfrm>
            <a:off x="135600" y="4653550"/>
            <a:ext cx="623700" cy="490200"/>
            <a:chOff x="135600" y="4653550"/>
            <a:chExt cx="623700" cy="490200"/>
          </a:xfrm>
        </p:grpSpPr>
        <p:sp>
          <p:nvSpPr>
            <p:cNvPr id="160" name="Google Shape;160;p20"/>
            <p:cNvSpPr/>
            <p:nvPr/>
          </p:nvSpPr>
          <p:spPr>
            <a:xfrm>
              <a:off x="515100" y="4789150"/>
              <a:ext cx="244200" cy="3546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35600" y="4653550"/>
              <a:ext cx="379500" cy="4902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20"/>
          <p:cNvSpPr txBox="1"/>
          <p:nvPr/>
        </p:nvSpPr>
        <p:spPr>
          <a:xfrm>
            <a:off x="135600" y="4653550"/>
            <a:ext cx="3795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6</a:t>
            </a:r>
            <a:endParaRPr sz="2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00" y="182975"/>
            <a:ext cx="8079901" cy="4653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1757100" y="1472850"/>
            <a:ext cx="5629800" cy="2197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5400">
                <a:latin typeface="Merriweather"/>
                <a:ea typeface="Merriweather"/>
                <a:cs typeface="Merriweather"/>
                <a:sym typeface="Merriweather"/>
              </a:rPr>
              <a:t>Dziękujemy</a:t>
            </a:r>
            <a:br>
              <a:rPr b="1" lang="pl" sz="54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1" lang="pl" sz="5400">
                <a:latin typeface="Merriweather"/>
                <a:ea typeface="Merriweather"/>
                <a:cs typeface="Merriweather"/>
                <a:sym typeface="Merriweather"/>
              </a:rPr>
              <a:t>za uwagę!</a:t>
            </a:r>
            <a:endParaRPr b="1" sz="5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