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485c75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485c75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https://usabilla.com/blog/wp-content/uploads/2015/11/red-green-color-blind-isihara-test-rgthinkcreative-1.jpg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485c75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485c75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485c759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485c759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485c75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485c75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485c759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485c75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 z artykułu fig 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485c759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485c759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485c759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485c759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6485c7592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6485c759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optal.com/designers/colorfilter/" TargetMode="External"/><Relationship Id="rId4" Type="http://schemas.openxmlformats.org/officeDocument/2006/relationships/hyperlink" Target="https://venngage.com/blog/color-blind-friendly-palette/" TargetMode="External"/><Relationship Id="rId5" Type="http://schemas.openxmlformats.org/officeDocument/2006/relationships/hyperlink" Target="http://www.readcube.com/articles/10.1038/nmeth.16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88868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How to design for color blind people?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47583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Aleksandra Gacek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Piotr Luboń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000" y="0"/>
            <a:ext cx="6033324" cy="50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6838" l="0" r="0" t="0"/>
          <a:stretch/>
        </p:blipFill>
        <p:spPr>
          <a:xfrm>
            <a:off x="2584750" y="82750"/>
            <a:ext cx="3974499" cy="47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3512" l="0" r="635" t="0"/>
          <a:stretch/>
        </p:blipFill>
        <p:spPr>
          <a:xfrm>
            <a:off x="2000250" y="44100"/>
            <a:ext cx="5066900" cy="49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94600" y="331325"/>
            <a:ext cx="2664900" cy="14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red with magenta or green with turquoise</a:t>
            </a:r>
            <a:endParaRPr sz="4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925" y="374650"/>
            <a:ext cx="5451775" cy="43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15925"/>
            <a:ext cx="2488800" cy="23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the right palette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11691" l="0" r="0" t="0"/>
          <a:stretch/>
        </p:blipFill>
        <p:spPr>
          <a:xfrm>
            <a:off x="2897102" y="315925"/>
            <a:ext cx="6069117" cy="47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225225"/>
            <a:ext cx="3951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Use higher contrast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350" y="234300"/>
            <a:ext cx="4415550" cy="467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5778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Use not only colours to differentiate between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9100"/>
            <a:ext cx="844630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Useful links: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See how your website looks for colourblind person: </a:t>
            </a:r>
            <a:r>
              <a:rPr lang="pl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https://www.toptal.com/designers/colorfilter/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How to create color blind friendly designs: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https://venngage.com/blog/color-blind-friendly-palette/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Based 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http://www.readcube.com/articles/10.1038/nmeth.1618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