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2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112" d="100"/>
          <a:sy n="112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B7B8E8-3B1C-456C-9C1C-DA79AD5E8DFE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7BE4181-2F6E-4648-81A3-7637DE231684}">
      <dgm:prSet/>
      <dgm:spPr/>
      <dgm:t>
        <a:bodyPr/>
        <a:lstStyle/>
        <a:p>
          <a:r>
            <a:rPr lang="pl-PL"/>
            <a:t>it must contains plenty of information</a:t>
          </a:r>
          <a:endParaRPr lang="en-US"/>
        </a:p>
      </dgm:t>
    </dgm:pt>
    <dgm:pt modelId="{1B407535-2E44-41F4-8E1F-7AED6AE74C71}" type="parTrans" cxnId="{2ABB46D1-6F69-4207-899A-69ED3E84E205}">
      <dgm:prSet/>
      <dgm:spPr/>
      <dgm:t>
        <a:bodyPr/>
        <a:lstStyle/>
        <a:p>
          <a:endParaRPr lang="en-US"/>
        </a:p>
      </dgm:t>
    </dgm:pt>
    <dgm:pt modelId="{FB8628A6-905C-46CA-822D-B57688AE7E13}" type="sibTrans" cxnId="{2ABB46D1-6F69-4207-899A-69ED3E84E20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2B7D54C-AD1D-459F-A397-CEA345B7C4CB}">
      <dgm:prSet/>
      <dgm:spPr/>
      <dgm:t>
        <a:bodyPr/>
        <a:lstStyle/>
        <a:p>
          <a:r>
            <a:rPr lang="pl-PL"/>
            <a:t>it presents expert knowledge</a:t>
          </a:r>
          <a:endParaRPr lang="en-US"/>
        </a:p>
      </dgm:t>
    </dgm:pt>
    <dgm:pt modelId="{C0236287-A37E-4DBA-89C1-A29E3BB09848}" type="parTrans" cxnId="{E9B2C4D9-62A7-4C50-8C4C-685AF7094E5C}">
      <dgm:prSet/>
      <dgm:spPr/>
      <dgm:t>
        <a:bodyPr/>
        <a:lstStyle/>
        <a:p>
          <a:endParaRPr lang="en-US"/>
        </a:p>
      </dgm:t>
    </dgm:pt>
    <dgm:pt modelId="{4E7068B8-6D9E-4C6E-B0A7-912FDAAB4705}" type="sibTrans" cxnId="{E9B2C4D9-62A7-4C50-8C4C-685AF7094E5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885BC16-BBC3-4742-B8BF-A20E968E249D}">
      <dgm:prSet/>
      <dgm:spPr/>
      <dgm:t>
        <a:bodyPr/>
        <a:lstStyle/>
        <a:p>
          <a:r>
            <a:rPr lang="pl-PL"/>
            <a:t>very often 3D visualization</a:t>
          </a:r>
          <a:endParaRPr lang="en-US"/>
        </a:p>
      </dgm:t>
    </dgm:pt>
    <dgm:pt modelId="{6930FD67-746D-4B3C-B678-F49F77212777}" type="parTrans" cxnId="{C26BD1EB-2687-4615-89EA-A9C91F0D1AE1}">
      <dgm:prSet/>
      <dgm:spPr/>
      <dgm:t>
        <a:bodyPr/>
        <a:lstStyle/>
        <a:p>
          <a:endParaRPr lang="en-US"/>
        </a:p>
      </dgm:t>
    </dgm:pt>
    <dgm:pt modelId="{D3A7A279-3F9A-432C-B0DB-FA907109F627}" type="sibTrans" cxnId="{C26BD1EB-2687-4615-89EA-A9C91F0D1AE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C592A18-FC2C-4841-9793-153C42E206CB}">
      <dgm:prSet/>
      <dgm:spPr/>
      <dgm:t>
        <a:bodyPr/>
        <a:lstStyle/>
        <a:p>
          <a:r>
            <a:rPr lang="pl-PL"/>
            <a:t>sometimes dynamic visualization</a:t>
          </a:r>
          <a:endParaRPr lang="en-US"/>
        </a:p>
      </dgm:t>
    </dgm:pt>
    <dgm:pt modelId="{F78BE555-BAB6-4BC9-B0C0-3B47C5A993AB}" type="parTrans" cxnId="{E1C25A24-397D-4FAE-9D2F-1FEA65361C9A}">
      <dgm:prSet/>
      <dgm:spPr/>
      <dgm:t>
        <a:bodyPr/>
        <a:lstStyle/>
        <a:p>
          <a:endParaRPr lang="en-US"/>
        </a:p>
      </dgm:t>
    </dgm:pt>
    <dgm:pt modelId="{D2CF005F-4941-4A65-B57D-BADC8261306F}" type="sibTrans" cxnId="{E1C25A24-397D-4FAE-9D2F-1FEA65361C9A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DD64F1D3-21E5-44E0-AE34-0252E56F0645}" type="pres">
      <dgm:prSet presAssocID="{46B7B8E8-3B1C-456C-9C1C-DA79AD5E8DFE}" presName="Name0" presStyleCnt="0">
        <dgm:presLayoutVars>
          <dgm:animLvl val="lvl"/>
          <dgm:resizeHandles val="exact"/>
        </dgm:presLayoutVars>
      </dgm:prSet>
      <dgm:spPr/>
    </dgm:pt>
    <dgm:pt modelId="{DD0B9BAC-D7AD-4E11-9E7F-1A20D7CABE52}" type="pres">
      <dgm:prSet presAssocID="{B7BE4181-2F6E-4648-81A3-7637DE231684}" presName="compositeNode" presStyleCnt="0">
        <dgm:presLayoutVars>
          <dgm:bulletEnabled val="1"/>
        </dgm:presLayoutVars>
      </dgm:prSet>
      <dgm:spPr/>
    </dgm:pt>
    <dgm:pt modelId="{FE4FE366-12E9-4C7A-8CC4-E44F56C3E8CA}" type="pres">
      <dgm:prSet presAssocID="{B7BE4181-2F6E-4648-81A3-7637DE231684}" presName="bgRect" presStyleLbl="alignNode1" presStyleIdx="0" presStyleCnt="4"/>
      <dgm:spPr/>
    </dgm:pt>
    <dgm:pt modelId="{84CC0E7D-58DB-4A43-89FC-B7EB3E3F5984}" type="pres">
      <dgm:prSet presAssocID="{FB8628A6-905C-46CA-822D-B57688AE7E13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19B385EF-E989-4D26-9EB6-B47445093009}" type="pres">
      <dgm:prSet presAssocID="{B7BE4181-2F6E-4648-81A3-7637DE231684}" presName="nodeRect" presStyleLbl="alignNode1" presStyleIdx="0" presStyleCnt="4">
        <dgm:presLayoutVars>
          <dgm:bulletEnabled val="1"/>
        </dgm:presLayoutVars>
      </dgm:prSet>
      <dgm:spPr/>
    </dgm:pt>
    <dgm:pt modelId="{7EC87847-58EF-4AB8-8C06-24CFC3462C7B}" type="pres">
      <dgm:prSet presAssocID="{FB8628A6-905C-46CA-822D-B57688AE7E13}" presName="sibTrans" presStyleCnt="0"/>
      <dgm:spPr/>
    </dgm:pt>
    <dgm:pt modelId="{71C69C89-E576-4AAA-A974-552B50BC8E28}" type="pres">
      <dgm:prSet presAssocID="{62B7D54C-AD1D-459F-A397-CEA345B7C4CB}" presName="compositeNode" presStyleCnt="0">
        <dgm:presLayoutVars>
          <dgm:bulletEnabled val="1"/>
        </dgm:presLayoutVars>
      </dgm:prSet>
      <dgm:spPr/>
    </dgm:pt>
    <dgm:pt modelId="{28A64918-DECC-44C8-AC67-DE8A2623E43F}" type="pres">
      <dgm:prSet presAssocID="{62B7D54C-AD1D-459F-A397-CEA345B7C4CB}" presName="bgRect" presStyleLbl="alignNode1" presStyleIdx="1" presStyleCnt="4"/>
      <dgm:spPr/>
    </dgm:pt>
    <dgm:pt modelId="{780A1761-523B-4037-8952-4A19EFF84E11}" type="pres">
      <dgm:prSet presAssocID="{4E7068B8-6D9E-4C6E-B0A7-912FDAAB4705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CA10860F-3FA0-4E4D-BB16-4ED4FC9B4801}" type="pres">
      <dgm:prSet presAssocID="{62B7D54C-AD1D-459F-A397-CEA345B7C4CB}" presName="nodeRect" presStyleLbl="alignNode1" presStyleIdx="1" presStyleCnt="4">
        <dgm:presLayoutVars>
          <dgm:bulletEnabled val="1"/>
        </dgm:presLayoutVars>
      </dgm:prSet>
      <dgm:spPr/>
    </dgm:pt>
    <dgm:pt modelId="{D4EE2F09-339C-4B03-B6F9-99503C0EB301}" type="pres">
      <dgm:prSet presAssocID="{4E7068B8-6D9E-4C6E-B0A7-912FDAAB4705}" presName="sibTrans" presStyleCnt="0"/>
      <dgm:spPr/>
    </dgm:pt>
    <dgm:pt modelId="{FA62A576-73B6-406E-A1AE-9AF843D52DD1}" type="pres">
      <dgm:prSet presAssocID="{E885BC16-BBC3-4742-B8BF-A20E968E249D}" presName="compositeNode" presStyleCnt="0">
        <dgm:presLayoutVars>
          <dgm:bulletEnabled val="1"/>
        </dgm:presLayoutVars>
      </dgm:prSet>
      <dgm:spPr/>
    </dgm:pt>
    <dgm:pt modelId="{FD84F9EB-BB9A-4A3A-A536-8ED71DF0DDEE}" type="pres">
      <dgm:prSet presAssocID="{E885BC16-BBC3-4742-B8BF-A20E968E249D}" presName="bgRect" presStyleLbl="alignNode1" presStyleIdx="2" presStyleCnt="4"/>
      <dgm:spPr/>
    </dgm:pt>
    <dgm:pt modelId="{358BEC80-8188-4ECD-A613-CF857CFA04FF}" type="pres">
      <dgm:prSet presAssocID="{D3A7A279-3F9A-432C-B0DB-FA907109F62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78666481-DD5B-4858-BCF5-80B52AE81E65}" type="pres">
      <dgm:prSet presAssocID="{E885BC16-BBC3-4742-B8BF-A20E968E249D}" presName="nodeRect" presStyleLbl="alignNode1" presStyleIdx="2" presStyleCnt="4">
        <dgm:presLayoutVars>
          <dgm:bulletEnabled val="1"/>
        </dgm:presLayoutVars>
      </dgm:prSet>
      <dgm:spPr/>
    </dgm:pt>
    <dgm:pt modelId="{07E8A4AE-87A2-49E2-A9B2-6514A18F8F8C}" type="pres">
      <dgm:prSet presAssocID="{D3A7A279-3F9A-432C-B0DB-FA907109F627}" presName="sibTrans" presStyleCnt="0"/>
      <dgm:spPr/>
    </dgm:pt>
    <dgm:pt modelId="{D2D17DA8-E336-4D29-839E-28A3424BDE1B}" type="pres">
      <dgm:prSet presAssocID="{CC592A18-FC2C-4841-9793-153C42E206CB}" presName="compositeNode" presStyleCnt="0">
        <dgm:presLayoutVars>
          <dgm:bulletEnabled val="1"/>
        </dgm:presLayoutVars>
      </dgm:prSet>
      <dgm:spPr/>
    </dgm:pt>
    <dgm:pt modelId="{48057214-5F83-41F6-9E26-85A6DE114401}" type="pres">
      <dgm:prSet presAssocID="{CC592A18-FC2C-4841-9793-153C42E206CB}" presName="bgRect" presStyleLbl="alignNode1" presStyleIdx="3" presStyleCnt="4"/>
      <dgm:spPr/>
    </dgm:pt>
    <dgm:pt modelId="{98C5F0C2-F7D3-4F9D-95DA-866E3F2D5529}" type="pres">
      <dgm:prSet presAssocID="{D2CF005F-4941-4A65-B57D-BADC8261306F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7A0F16C-632D-4F82-86BA-619F2EE418EE}" type="pres">
      <dgm:prSet presAssocID="{CC592A18-FC2C-4841-9793-153C42E206CB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29CD1D00-0408-4783-8E92-B738EE20C38B}" type="presOf" srcId="{4E7068B8-6D9E-4C6E-B0A7-912FDAAB4705}" destId="{780A1761-523B-4037-8952-4A19EFF84E11}" srcOrd="0" destOrd="0" presId="urn:microsoft.com/office/officeart/2016/7/layout/LinearBlockProcessNumbered"/>
    <dgm:cxn modelId="{688E7010-BFAE-442C-9592-D3A4FA9306B0}" type="presOf" srcId="{E885BC16-BBC3-4742-B8BF-A20E968E249D}" destId="{78666481-DD5B-4858-BCF5-80B52AE81E65}" srcOrd="1" destOrd="0" presId="urn:microsoft.com/office/officeart/2016/7/layout/LinearBlockProcessNumbered"/>
    <dgm:cxn modelId="{E1C25A24-397D-4FAE-9D2F-1FEA65361C9A}" srcId="{46B7B8E8-3B1C-456C-9C1C-DA79AD5E8DFE}" destId="{CC592A18-FC2C-4841-9793-153C42E206CB}" srcOrd="3" destOrd="0" parTransId="{F78BE555-BAB6-4BC9-B0C0-3B47C5A993AB}" sibTransId="{D2CF005F-4941-4A65-B57D-BADC8261306F}"/>
    <dgm:cxn modelId="{8DE80033-599B-4232-A6D2-5543ACC0910B}" type="presOf" srcId="{46B7B8E8-3B1C-456C-9C1C-DA79AD5E8DFE}" destId="{DD64F1D3-21E5-44E0-AE34-0252E56F0645}" srcOrd="0" destOrd="0" presId="urn:microsoft.com/office/officeart/2016/7/layout/LinearBlockProcessNumbered"/>
    <dgm:cxn modelId="{51057C3F-A119-4732-8780-662A887A8F3D}" type="presOf" srcId="{CC592A18-FC2C-4841-9793-153C42E206CB}" destId="{27A0F16C-632D-4F82-86BA-619F2EE418EE}" srcOrd="1" destOrd="0" presId="urn:microsoft.com/office/officeart/2016/7/layout/LinearBlockProcessNumbered"/>
    <dgm:cxn modelId="{0B28CA60-C356-4B83-92C1-7EC1FABADA05}" type="presOf" srcId="{B7BE4181-2F6E-4648-81A3-7637DE231684}" destId="{FE4FE366-12E9-4C7A-8CC4-E44F56C3E8CA}" srcOrd="0" destOrd="0" presId="urn:microsoft.com/office/officeart/2016/7/layout/LinearBlockProcessNumbered"/>
    <dgm:cxn modelId="{440C8F73-94B6-4ABA-84F7-E841E5C47A43}" type="presOf" srcId="{62B7D54C-AD1D-459F-A397-CEA345B7C4CB}" destId="{CA10860F-3FA0-4E4D-BB16-4ED4FC9B4801}" srcOrd="1" destOrd="0" presId="urn:microsoft.com/office/officeart/2016/7/layout/LinearBlockProcessNumbered"/>
    <dgm:cxn modelId="{0ADA9275-EF97-4667-8B49-6D69AFFFC065}" type="presOf" srcId="{B7BE4181-2F6E-4648-81A3-7637DE231684}" destId="{19B385EF-E989-4D26-9EB6-B47445093009}" srcOrd="1" destOrd="0" presId="urn:microsoft.com/office/officeart/2016/7/layout/LinearBlockProcessNumbered"/>
    <dgm:cxn modelId="{E46E7481-EE69-4B29-B4B5-DAA078064F5A}" type="presOf" srcId="{62B7D54C-AD1D-459F-A397-CEA345B7C4CB}" destId="{28A64918-DECC-44C8-AC67-DE8A2623E43F}" srcOrd="0" destOrd="0" presId="urn:microsoft.com/office/officeart/2016/7/layout/LinearBlockProcessNumbered"/>
    <dgm:cxn modelId="{DFBB6383-0F78-4483-858E-3E54BE115945}" type="presOf" srcId="{E885BC16-BBC3-4742-B8BF-A20E968E249D}" destId="{FD84F9EB-BB9A-4A3A-A536-8ED71DF0DDEE}" srcOrd="0" destOrd="0" presId="urn:microsoft.com/office/officeart/2016/7/layout/LinearBlockProcessNumbered"/>
    <dgm:cxn modelId="{E73968B1-2524-4076-BF85-9CCE5A822DC2}" type="presOf" srcId="{D2CF005F-4941-4A65-B57D-BADC8261306F}" destId="{98C5F0C2-F7D3-4F9D-95DA-866E3F2D5529}" srcOrd="0" destOrd="0" presId="urn:microsoft.com/office/officeart/2016/7/layout/LinearBlockProcessNumbered"/>
    <dgm:cxn modelId="{E7602DC0-3BFB-43FD-9B7D-255F8A592F0D}" type="presOf" srcId="{D3A7A279-3F9A-432C-B0DB-FA907109F627}" destId="{358BEC80-8188-4ECD-A613-CF857CFA04FF}" srcOrd="0" destOrd="0" presId="urn:microsoft.com/office/officeart/2016/7/layout/LinearBlockProcessNumbered"/>
    <dgm:cxn modelId="{2ABB46D1-6F69-4207-899A-69ED3E84E205}" srcId="{46B7B8E8-3B1C-456C-9C1C-DA79AD5E8DFE}" destId="{B7BE4181-2F6E-4648-81A3-7637DE231684}" srcOrd="0" destOrd="0" parTransId="{1B407535-2E44-41F4-8E1F-7AED6AE74C71}" sibTransId="{FB8628A6-905C-46CA-822D-B57688AE7E13}"/>
    <dgm:cxn modelId="{E9B2C4D9-62A7-4C50-8C4C-685AF7094E5C}" srcId="{46B7B8E8-3B1C-456C-9C1C-DA79AD5E8DFE}" destId="{62B7D54C-AD1D-459F-A397-CEA345B7C4CB}" srcOrd="1" destOrd="0" parTransId="{C0236287-A37E-4DBA-89C1-A29E3BB09848}" sibTransId="{4E7068B8-6D9E-4C6E-B0A7-912FDAAB4705}"/>
    <dgm:cxn modelId="{161F87DC-7EA5-4235-956D-E0F6EE6DF944}" type="presOf" srcId="{FB8628A6-905C-46CA-822D-B57688AE7E13}" destId="{84CC0E7D-58DB-4A43-89FC-B7EB3E3F5984}" srcOrd="0" destOrd="0" presId="urn:microsoft.com/office/officeart/2016/7/layout/LinearBlockProcessNumbered"/>
    <dgm:cxn modelId="{163214E0-9098-4412-9483-557FA6D4858B}" type="presOf" srcId="{CC592A18-FC2C-4841-9793-153C42E206CB}" destId="{48057214-5F83-41F6-9E26-85A6DE114401}" srcOrd="0" destOrd="0" presId="urn:microsoft.com/office/officeart/2016/7/layout/LinearBlockProcessNumbered"/>
    <dgm:cxn modelId="{C26BD1EB-2687-4615-89EA-A9C91F0D1AE1}" srcId="{46B7B8E8-3B1C-456C-9C1C-DA79AD5E8DFE}" destId="{E885BC16-BBC3-4742-B8BF-A20E968E249D}" srcOrd="2" destOrd="0" parTransId="{6930FD67-746D-4B3C-B678-F49F77212777}" sibTransId="{D3A7A279-3F9A-432C-B0DB-FA907109F627}"/>
    <dgm:cxn modelId="{D299B8AA-AF8D-4D62-BD99-6F98C4EF1DDF}" type="presParOf" srcId="{DD64F1D3-21E5-44E0-AE34-0252E56F0645}" destId="{DD0B9BAC-D7AD-4E11-9E7F-1A20D7CABE52}" srcOrd="0" destOrd="0" presId="urn:microsoft.com/office/officeart/2016/7/layout/LinearBlockProcessNumbered"/>
    <dgm:cxn modelId="{A2544945-DC10-4102-9DBF-57FA865A017E}" type="presParOf" srcId="{DD0B9BAC-D7AD-4E11-9E7F-1A20D7CABE52}" destId="{FE4FE366-12E9-4C7A-8CC4-E44F56C3E8CA}" srcOrd="0" destOrd="0" presId="urn:microsoft.com/office/officeart/2016/7/layout/LinearBlockProcessNumbered"/>
    <dgm:cxn modelId="{DAF7B88F-5060-43E4-8693-523C572575CA}" type="presParOf" srcId="{DD0B9BAC-D7AD-4E11-9E7F-1A20D7CABE52}" destId="{84CC0E7D-58DB-4A43-89FC-B7EB3E3F5984}" srcOrd="1" destOrd="0" presId="urn:microsoft.com/office/officeart/2016/7/layout/LinearBlockProcessNumbered"/>
    <dgm:cxn modelId="{3A135A70-4A0A-4AB5-8540-0A15886DD62E}" type="presParOf" srcId="{DD0B9BAC-D7AD-4E11-9E7F-1A20D7CABE52}" destId="{19B385EF-E989-4D26-9EB6-B47445093009}" srcOrd="2" destOrd="0" presId="urn:microsoft.com/office/officeart/2016/7/layout/LinearBlockProcessNumbered"/>
    <dgm:cxn modelId="{D2AA116A-4C26-4C83-8F77-E5C0F256DE5C}" type="presParOf" srcId="{DD64F1D3-21E5-44E0-AE34-0252E56F0645}" destId="{7EC87847-58EF-4AB8-8C06-24CFC3462C7B}" srcOrd="1" destOrd="0" presId="urn:microsoft.com/office/officeart/2016/7/layout/LinearBlockProcessNumbered"/>
    <dgm:cxn modelId="{A96BA63F-F7DB-450A-BD5F-9604D1AE1CD4}" type="presParOf" srcId="{DD64F1D3-21E5-44E0-AE34-0252E56F0645}" destId="{71C69C89-E576-4AAA-A974-552B50BC8E28}" srcOrd="2" destOrd="0" presId="urn:microsoft.com/office/officeart/2016/7/layout/LinearBlockProcessNumbered"/>
    <dgm:cxn modelId="{672A2CDC-4859-4BD5-890F-7EDA569CBB51}" type="presParOf" srcId="{71C69C89-E576-4AAA-A974-552B50BC8E28}" destId="{28A64918-DECC-44C8-AC67-DE8A2623E43F}" srcOrd="0" destOrd="0" presId="urn:microsoft.com/office/officeart/2016/7/layout/LinearBlockProcessNumbered"/>
    <dgm:cxn modelId="{B2E4A788-A264-4709-8AEE-BDC1381859B7}" type="presParOf" srcId="{71C69C89-E576-4AAA-A974-552B50BC8E28}" destId="{780A1761-523B-4037-8952-4A19EFF84E11}" srcOrd="1" destOrd="0" presId="urn:microsoft.com/office/officeart/2016/7/layout/LinearBlockProcessNumbered"/>
    <dgm:cxn modelId="{4A680487-16FB-40DF-99AC-8E4E8E08B220}" type="presParOf" srcId="{71C69C89-E576-4AAA-A974-552B50BC8E28}" destId="{CA10860F-3FA0-4E4D-BB16-4ED4FC9B4801}" srcOrd="2" destOrd="0" presId="urn:microsoft.com/office/officeart/2016/7/layout/LinearBlockProcessNumbered"/>
    <dgm:cxn modelId="{0999618A-423F-4430-9059-02D8F8586E74}" type="presParOf" srcId="{DD64F1D3-21E5-44E0-AE34-0252E56F0645}" destId="{D4EE2F09-339C-4B03-B6F9-99503C0EB301}" srcOrd="3" destOrd="0" presId="urn:microsoft.com/office/officeart/2016/7/layout/LinearBlockProcessNumbered"/>
    <dgm:cxn modelId="{64E87E31-7D98-49D0-9E56-F29ADE0EC6D2}" type="presParOf" srcId="{DD64F1D3-21E5-44E0-AE34-0252E56F0645}" destId="{FA62A576-73B6-406E-A1AE-9AF843D52DD1}" srcOrd="4" destOrd="0" presId="urn:microsoft.com/office/officeart/2016/7/layout/LinearBlockProcessNumbered"/>
    <dgm:cxn modelId="{BBB0CF51-B767-4D94-ABA9-C44173D0F708}" type="presParOf" srcId="{FA62A576-73B6-406E-A1AE-9AF843D52DD1}" destId="{FD84F9EB-BB9A-4A3A-A536-8ED71DF0DDEE}" srcOrd="0" destOrd="0" presId="urn:microsoft.com/office/officeart/2016/7/layout/LinearBlockProcessNumbered"/>
    <dgm:cxn modelId="{E35C5F6B-2788-4C87-8885-989C5C670ED7}" type="presParOf" srcId="{FA62A576-73B6-406E-A1AE-9AF843D52DD1}" destId="{358BEC80-8188-4ECD-A613-CF857CFA04FF}" srcOrd="1" destOrd="0" presId="urn:microsoft.com/office/officeart/2016/7/layout/LinearBlockProcessNumbered"/>
    <dgm:cxn modelId="{87BB55C0-96AA-4583-990C-39AFFF433797}" type="presParOf" srcId="{FA62A576-73B6-406E-A1AE-9AF843D52DD1}" destId="{78666481-DD5B-4858-BCF5-80B52AE81E65}" srcOrd="2" destOrd="0" presId="urn:microsoft.com/office/officeart/2016/7/layout/LinearBlockProcessNumbered"/>
    <dgm:cxn modelId="{A2258FB7-A63F-4664-847D-C2CF17F7609F}" type="presParOf" srcId="{DD64F1D3-21E5-44E0-AE34-0252E56F0645}" destId="{07E8A4AE-87A2-49E2-A9B2-6514A18F8F8C}" srcOrd="5" destOrd="0" presId="urn:microsoft.com/office/officeart/2016/7/layout/LinearBlockProcessNumbered"/>
    <dgm:cxn modelId="{CC6E2A88-6768-4B9F-88B0-11EB23020449}" type="presParOf" srcId="{DD64F1D3-21E5-44E0-AE34-0252E56F0645}" destId="{D2D17DA8-E336-4D29-839E-28A3424BDE1B}" srcOrd="6" destOrd="0" presId="urn:microsoft.com/office/officeart/2016/7/layout/LinearBlockProcessNumbered"/>
    <dgm:cxn modelId="{7DDF1C0B-65DB-4152-8843-CFD618A7C6D4}" type="presParOf" srcId="{D2D17DA8-E336-4D29-839E-28A3424BDE1B}" destId="{48057214-5F83-41F6-9E26-85A6DE114401}" srcOrd="0" destOrd="0" presId="urn:microsoft.com/office/officeart/2016/7/layout/LinearBlockProcessNumbered"/>
    <dgm:cxn modelId="{CF090EA2-B0A9-47BC-96D5-49413FC8EBB7}" type="presParOf" srcId="{D2D17DA8-E336-4D29-839E-28A3424BDE1B}" destId="{98C5F0C2-F7D3-4F9D-95DA-866E3F2D5529}" srcOrd="1" destOrd="0" presId="urn:microsoft.com/office/officeart/2016/7/layout/LinearBlockProcessNumbered"/>
    <dgm:cxn modelId="{43AE917F-2A1A-477D-9875-7A9FE8ADAB08}" type="presParOf" srcId="{D2D17DA8-E336-4D29-839E-28A3424BDE1B}" destId="{27A0F16C-632D-4F82-86BA-619F2EE418E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648A39-478A-4F3D-ABDF-7090ED7C2033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5789345-16F1-431A-BF46-60CF70555626}">
      <dgm:prSet/>
      <dgm:spPr/>
      <dgm:t>
        <a:bodyPr/>
        <a:lstStyle/>
        <a:p>
          <a:pPr>
            <a:defRPr cap="all"/>
          </a:pPr>
          <a:r>
            <a:rPr lang="pl-PL" dirty="0" err="1"/>
            <a:t>research</a:t>
          </a:r>
          <a:r>
            <a:rPr lang="pl-PL" dirty="0"/>
            <a:t> </a:t>
          </a:r>
          <a:r>
            <a:rPr lang="pl-PL" dirty="0" err="1"/>
            <a:t>conducted</a:t>
          </a:r>
          <a:r>
            <a:rPr lang="pl-PL" dirty="0"/>
            <a:t> by </a:t>
          </a:r>
          <a:r>
            <a:rPr lang="pl-PL" i="1" dirty="0"/>
            <a:t>Rui Li</a:t>
          </a:r>
          <a:r>
            <a:rPr lang="pl-PL" dirty="0"/>
            <a:t> and </a:t>
          </a:r>
          <a:r>
            <a:rPr lang="pl-PL" i="1" dirty="0" err="1"/>
            <a:t>Jian</a:t>
          </a:r>
          <a:r>
            <a:rPr lang="pl-PL" i="1" dirty="0"/>
            <a:t> Chen</a:t>
          </a:r>
          <a:endParaRPr lang="en-US" dirty="0"/>
        </a:p>
      </dgm:t>
    </dgm:pt>
    <dgm:pt modelId="{183C1951-2E16-49B8-A424-A30976FA13DD}" type="parTrans" cxnId="{C3FD7E76-3E40-4E7F-9312-8A6C486E6D3E}">
      <dgm:prSet/>
      <dgm:spPr/>
      <dgm:t>
        <a:bodyPr/>
        <a:lstStyle/>
        <a:p>
          <a:endParaRPr lang="en-US"/>
        </a:p>
      </dgm:t>
    </dgm:pt>
    <dgm:pt modelId="{19AB270A-0082-4E3F-A072-40C0DED5B8BE}" type="sibTrans" cxnId="{C3FD7E76-3E40-4E7F-9312-8A6C486E6D3E}">
      <dgm:prSet/>
      <dgm:spPr/>
      <dgm:t>
        <a:bodyPr/>
        <a:lstStyle/>
        <a:p>
          <a:endParaRPr lang="en-US"/>
        </a:p>
      </dgm:t>
    </dgm:pt>
    <dgm:pt modelId="{B15BA3E8-FD33-4A70-8C45-FF769E7104ED}">
      <dgm:prSet/>
      <dgm:spPr/>
      <dgm:t>
        <a:bodyPr/>
        <a:lstStyle/>
        <a:p>
          <a:pPr>
            <a:defRPr cap="all"/>
          </a:pPr>
          <a:r>
            <a:rPr lang="en-US" dirty="0"/>
            <a:t>scientists form Ohio State University</a:t>
          </a:r>
        </a:p>
      </dgm:t>
    </dgm:pt>
    <dgm:pt modelId="{86C67F1D-EE2C-4F2C-85C5-4D4F34B626C0}" type="parTrans" cxnId="{3D14C669-4095-4737-B57B-BA2F52E1B9D0}">
      <dgm:prSet/>
      <dgm:spPr/>
      <dgm:t>
        <a:bodyPr/>
        <a:lstStyle/>
        <a:p>
          <a:endParaRPr lang="en-US"/>
        </a:p>
      </dgm:t>
    </dgm:pt>
    <dgm:pt modelId="{F1EA88E1-E07F-42C5-A7C7-67EF9D3DA9AC}" type="sibTrans" cxnId="{3D14C669-4095-4737-B57B-BA2F52E1B9D0}">
      <dgm:prSet/>
      <dgm:spPr/>
      <dgm:t>
        <a:bodyPr/>
        <a:lstStyle/>
        <a:p>
          <a:endParaRPr lang="en-US"/>
        </a:p>
      </dgm:t>
    </dgm:pt>
    <dgm:pt modelId="{EB5543B0-0A08-4580-9ECB-F9F6784F35DA}">
      <dgm:prSet/>
      <dgm:spPr/>
      <dgm:t>
        <a:bodyPr/>
        <a:lstStyle/>
        <a:p>
          <a:pPr>
            <a:defRPr cap="all"/>
          </a:pPr>
          <a:r>
            <a:rPr lang="en-US" dirty="0"/>
            <a:t>study exploring the memorability of spatial scientific visualizations</a:t>
          </a:r>
        </a:p>
      </dgm:t>
    </dgm:pt>
    <dgm:pt modelId="{486C651D-DBB6-48B4-8D6F-4276B9BD2609}" type="parTrans" cxnId="{6C361858-26BE-4D61-A4B2-9F240A32455A}">
      <dgm:prSet/>
      <dgm:spPr/>
      <dgm:t>
        <a:bodyPr/>
        <a:lstStyle/>
        <a:p>
          <a:endParaRPr lang="en-US"/>
        </a:p>
      </dgm:t>
    </dgm:pt>
    <dgm:pt modelId="{E2225ED2-9455-414D-AFCE-A1EB1D9B11C0}" type="sibTrans" cxnId="{6C361858-26BE-4D61-A4B2-9F240A32455A}">
      <dgm:prSet/>
      <dgm:spPr/>
      <dgm:t>
        <a:bodyPr/>
        <a:lstStyle/>
        <a:p>
          <a:endParaRPr lang="en-US"/>
        </a:p>
      </dgm:t>
    </dgm:pt>
    <dgm:pt modelId="{030C67E7-3CA6-4810-879C-6D5AFE665990}">
      <dgm:prSet/>
      <dgm:spPr/>
      <dgm:t>
        <a:bodyPr/>
        <a:lstStyle/>
        <a:p>
          <a:pPr>
            <a:defRPr cap="all"/>
          </a:pPr>
          <a:r>
            <a:rPr lang="en-US" dirty="0"/>
            <a:t>understand which the visual features contribute to memorability</a:t>
          </a:r>
        </a:p>
      </dgm:t>
    </dgm:pt>
    <dgm:pt modelId="{E5801DF5-C4C6-4F5E-96EC-8C7F06A47238}" type="parTrans" cxnId="{446BB92F-D381-4BED-BBFF-C5F2DEE35138}">
      <dgm:prSet/>
      <dgm:spPr/>
      <dgm:t>
        <a:bodyPr/>
        <a:lstStyle/>
        <a:p>
          <a:endParaRPr lang="en-US"/>
        </a:p>
      </dgm:t>
    </dgm:pt>
    <dgm:pt modelId="{0E353EEE-4701-4011-86E1-0BBE208A0D6C}" type="sibTrans" cxnId="{446BB92F-D381-4BED-BBFF-C5F2DEE35138}">
      <dgm:prSet/>
      <dgm:spPr/>
      <dgm:t>
        <a:bodyPr/>
        <a:lstStyle/>
        <a:p>
          <a:endParaRPr lang="en-US"/>
        </a:p>
      </dgm:t>
    </dgm:pt>
    <dgm:pt modelId="{104A6237-E975-4DD9-8CBF-1AB354A665CB}" type="pres">
      <dgm:prSet presAssocID="{07648A39-478A-4F3D-ABDF-7090ED7C2033}" presName="root" presStyleCnt="0">
        <dgm:presLayoutVars>
          <dgm:dir/>
          <dgm:resizeHandles val="exact"/>
        </dgm:presLayoutVars>
      </dgm:prSet>
      <dgm:spPr/>
    </dgm:pt>
    <dgm:pt modelId="{7A64D453-97D6-4031-ABBD-9C009DD5559D}" type="pres">
      <dgm:prSet presAssocID="{85789345-16F1-431A-BF46-60CF70555626}" presName="compNode" presStyleCnt="0"/>
      <dgm:spPr/>
    </dgm:pt>
    <dgm:pt modelId="{C20F75E8-0094-4B5F-B62A-0D91C8976533}" type="pres">
      <dgm:prSet presAssocID="{85789345-16F1-431A-BF46-60CF70555626}" presName="iconBgRect" presStyleLbl="bgShp" presStyleIdx="0" presStyleCnt="4"/>
      <dgm:spPr/>
    </dgm:pt>
    <dgm:pt modelId="{7D8C6F84-A40B-49C9-B21D-2F96EA7173C7}" type="pres">
      <dgm:prSet presAssocID="{85789345-16F1-431A-BF46-60CF705556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74349E5-19B0-45F1-BD6D-6B87A8CA88FD}" type="pres">
      <dgm:prSet presAssocID="{85789345-16F1-431A-BF46-60CF70555626}" presName="spaceRect" presStyleCnt="0"/>
      <dgm:spPr/>
    </dgm:pt>
    <dgm:pt modelId="{B8A67347-2FD1-4A0E-85E0-6E42251E2E6E}" type="pres">
      <dgm:prSet presAssocID="{85789345-16F1-431A-BF46-60CF70555626}" presName="textRect" presStyleLbl="revTx" presStyleIdx="0" presStyleCnt="4">
        <dgm:presLayoutVars>
          <dgm:chMax val="1"/>
          <dgm:chPref val="1"/>
        </dgm:presLayoutVars>
      </dgm:prSet>
      <dgm:spPr/>
    </dgm:pt>
    <dgm:pt modelId="{D2E21681-60AE-4E04-B181-F5F44EA85E80}" type="pres">
      <dgm:prSet presAssocID="{19AB270A-0082-4E3F-A072-40C0DED5B8BE}" presName="sibTrans" presStyleCnt="0"/>
      <dgm:spPr/>
    </dgm:pt>
    <dgm:pt modelId="{D23AF7CE-B515-4611-976F-37EA86523BF8}" type="pres">
      <dgm:prSet presAssocID="{B15BA3E8-FD33-4A70-8C45-FF769E7104ED}" presName="compNode" presStyleCnt="0"/>
      <dgm:spPr/>
    </dgm:pt>
    <dgm:pt modelId="{FC519846-4ABB-40C2-B911-ECDD72263CE8}" type="pres">
      <dgm:prSet presAssocID="{B15BA3E8-FD33-4A70-8C45-FF769E7104ED}" presName="iconBgRect" presStyleLbl="bgShp" presStyleIdx="1" presStyleCnt="4"/>
      <dgm:spPr/>
    </dgm:pt>
    <dgm:pt modelId="{5B908460-295E-4240-ABFC-7D722617B0E9}" type="pres">
      <dgm:prSet presAssocID="{B15BA3E8-FD33-4A70-8C45-FF769E7104E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6FB0DAAB-EE24-411C-9F8B-1A763386777A}" type="pres">
      <dgm:prSet presAssocID="{B15BA3E8-FD33-4A70-8C45-FF769E7104ED}" presName="spaceRect" presStyleCnt="0"/>
      <dgm:spPr/>
    </dgm:pt>
    <dgm:pt modelId="{5AC4C4E8-71ED-4C20-ABC6-76B688C05662}" type="pres">
      <dgm:prSet presAssocID="{B15BA3E8-FD33-4A70-8C45-FF769E7104ED}" presName="textRect" presStyleLbl="revTx" presStyleIdx="1" presStyleCnt="4">
        <dgm:presLayoutVars>
          <dgm:chMax val="1"/>
          <dgm:chPref val="1"/>
        </dgm:presLayoutVars>
      </dgm:prSet>
      <dgm:spPr/>
    </dgm:pt>
    <dgm:pt modelId="{70EFE76A-C35C-4973-95CC-4D254216AF13}" type="pres">
      <dgm:prSet presAssocID="{F1EA88E1-E07F-42C5-A7C7-67EF9D3DA9AC}" presName="sibTrans" presStyleCnt="0"/>
      <dgm:spPr/>
    </dgm:pt>
    <dgm:pt modelId="{51A0CEFF-04EA-4980-94BB-7AFBB259962C}" type="pres">
      <dgm:prSet presAssocID="{EB5543B0-0A08-4580-9ECB-F9F6784F35DA}" presName="compNode" presStyleCnt="0"/>
      <dgm:spPr/>
    </dgm:pt>
    <dgm:pt modelId="{BCEAEA1A-C331-4586-8204-104BD9BE9F3C}" type="pres">
      <dgm:prSet presAssocID="{EB5543B0-0A08-4580-9ECB-F9F6784F35DA}" presName="iconBgRect" presStyleLbl="bgShp" presStyleIdx="2" presStyleCnt="4"/>
      <dgm:spPr/>
    </dgm:pt>
    <dgm:pt modelId="{513A16E4-334D-411A-8EDB-EFDBA5E88CDF}" type="pres">
      <dgm:prSet presAssocID="{EB5543B0-0A08-4580-9ECB-F9F6784F35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690FB56-6F7D-4C1A-A21F-9E26802069B3}" type="pres">
      <dgm:prSet presAssocID="{EB5543B0-0A08-4580-9ECB-F9F6784F35DA}" presName="spaceRect" presStyleCnt="0"/>
      <dgm:spPr/>
    </dgm:pt>
    <dgm:pt modelId="{79BB7B87-6F50-4FD1-9A6C-CAAAC50CD511}" type="pres">
      <dgm:prSet presAssocID="{EB5543B0-0A08-4580-9ECB-F9F6784F35DA}" presName="textRect" presStyleLbl="revTx" presStyleIdx="2" presStyleCnt="4">
        <dgm:presLayoutVars>
          <dgm:chMax val="1"/>
          <dgm:chPref val="1"/>
        </dgm:presLayoutVars>
      </dgm:prSet>
      <dgm:spPr/>
    </dgm:pt>
    <dgm:pt modelId="{B1E1B7DD-019F-4BB2-AA3A-BB99A6C4FCE1}" type="pres">
      <dgm:prSet presAssocID="{E2225ED2-9455-414D-AFCE-A1EB1D9B11C0}" presName="sibTrans" presStyleCnt="0"/>
      <dgm:spPr/>
    </dgm:pt>
    <dgm:pt modelId="{5E0C4FD4-41FD-405E-9FD9-D7864D5482EB}" type="pres">
      <dgm:prSet presAssocID="{030C67E7-3CA6-4810-879C-6D5AFE665990}" presName="compNode" presStyleCnt="0"/>
      <dgm:spPr/>
    </dgm:pt>
    <dgm:pt modelId="{6E2240E1-89CA-4AAB-BCA4-EFB49921755A}" type="pres">
      <dgm:prSet presAssocID="{030C67E7-3CA6-4810-879C-6D5AFE665990}" presName="iconBgRect" presStyleLbl="bgShp" presStyleIdx="3" presStyleCnt="4"/>
      <dgm:spPr/>
    </dgm:pt>
    <dgm:pt modelId="{44C5A86D-318E-4390-AC02-B67EF33EDE88}" type="pres">
      <dgm:prSet presAssocID="{030C67E7-3CA6-4810-879C-6D5AFE66599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8AC037D-6A9C-417A-B638-6BB16256A1FB}" type="pres">
      <dgm:prSet presAssocID="{030C67E7-3CA6-4810-879C-6D5AFE665990}" presName="spaceRect" presStyleCnt="0"/>
      <dgm:spPr/>
    </dgm:pt>
    <dgm:pt modelId="{0D9C3D9F-16D1-4F82-A46F-C2A0A34A4246}" type="pres">
      <dgm:prSet presAssocID="{030C67E7-3CA6-4810-879C-6D5AFE66599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C1DAB03-9A25-4A40-8AEA-33C0056A8A06}" type="presOf" srcId="{EB5543B0-0A08-4580-9ECB-F9F6784F35DA}" destId="{79BB7B87-6F50-4FD1-9A6C-CAAAC50CD511}" srcOrd="0" destOrd="0" presId="urn:microsoft.com/office/officeart/2018/5/layout/IconCircleLabelList"/>
    <dgm:cxn modelId="{446BB92F-D381-4BED-BBFF-C5F2DEE35138}" srcId="{07648A39-478A-4F3D-ABDF-7090ED7C2033}" destId="{030C67E7-3CA6-4810-879C-6D5AFE665990}" srcOrd="3" destOrd="0" parTransId="{E5801DF5-C4C6-4F5E-96EC-8C7F06A47238}" sibTransId="{0E353EEE-4701-4011-86E1-0BBE208A0D6C}"/>
    <dgm:cxn modelId="{C655DC35-5123-4177-A885-012B18AE5354}" type="presOf" srcId="{85789345-16F1-431A-BF46-60CF70555626}" destId="{B8A67347-2FD1-4A0E-85E0-6E42251E2E6E}" srcOrd="0" destOrd="0" presId="urn:microsoft.com/office/officeart/2018/5/layout/IconCircleLabelList"/>
    <dgm:cxn modelId="{3D14C669-4095-4737-B57B-BA2F52E1B9D0}" srcId="{07648A39-478A-4F3D-ABDF-7090ED7C2033}" destId="{B15BA3E8-FD33-4A70-8C45-FF769E7104ED}" srcOrd="1" destOrd="0" parTransId="{86C67F1D-EE2C-4F2C-85C5-4D4F34B626C0}" sibTransId="{F1EA88E1-E07F-42C5-A7C7-67EF9D3DA9AC}"/>
    <dgm:cxn modelId="{71D0296C-4F2C-407F-9798-A0C1AC475453}" type="presOf" srcId="{B15BA3E8-FD33-4A70-8C45-FF769E7104ED}" destId="{5AC4C4E8-71ED-4C20-ABC6-76B688C05662}" srcOrd="0" destOrd="0" presId="urn:microsoft.com/office/officeart/2018/5/layout/IconCircleLabelList"/>
    <dgm:cxn modelId="{C3FD7E76-3E40-4E7F-9312-8A6C486E6D3E}" srcId="{07648A39-478A-4F3D-ABDF-7090ED7C2033}" destId="{85789345-16F1-431A-BF46-60CF70555626}" srcOrd="0" destOrd="0" parTransId="{183C1951-2E16-49B8-A424-A30976FA13DD}" sibTransId="{19AB270A-0082-4E3F-A072-40C0DED5B8BE}"/>
    <dgm:cxn modelId="{6C361858-26BE-4D61-A4B2-9F240A32455A}" srcId="{07648A39-478A-4F3D-ABDF-7090ED7C2033}" destId="{EB5543B0-0A08-4580-9ECB-F9F6784F35DA}" srcOrd="2" destOrd="0" parTransId="{486C651D-DBB6-48B4-8D6F-4276B9BD2609}" sibTransId="{E2225ED2-9455-414D-AFCE-A1EB1D9B11C0}"/>
    <dgm:cxn modelId="{E457E558-1F6B-4E71-98F3-23E85B9FBAD2}" type="presOf" srcId="{07648A39-478A-4F3D-ABDF-7090ED7C2033}" destId="{104A6237-E975-4DD9-8CBF-1AB354A665CB}" srcOrd="0" destOrd="0" presId="urn:microsoft.com/office/officeart/2018/5/layout/IconCircleLabelList"/>
    <dgm:cxn modelId="{29CE13AA-023F-4F31-8ED1-683C08F6885E}" type="presOf" srcId="{030C67E7-3CA6-4810-879C-6D5AFE665990}" destId="{0D9C3D9F-16D1-4F82-A46F-C2A0A34A4246}" srcOrd="0" destOrd="0" presId="urn:microsoft.com/office/officeart/2018/5/layout/IconCircleLabelList"/>
    <dgm:cxn modelId="{039AD2D9-8146-49B1-B180-E604F0F9B235}" type="presParOf" srcId="{104A6237-E975-4DD9-8CBF-1AB354A665CB}" destId="{7A64D453-97D6-4031-ABBD-9C009DD5559D}" srcOrd="0" destOrd="0" presId="urn:microsoft.com/office/officeart/2018/5/layout/IconCircleLabelList"/>
    <dgm:cxn modelId="{AA5B299A-DA92-419D-9ECF-04A9C010B092}" type="presParOf" srcId="{7A64D453-97D6-4031-ABBD-9C009DD5559D}" destId="{C20F75E8-0094-4B5F-B62A-0D91C8976533}" srcOrd="0" destOrd="0" presId="urn:microsoft.com/office/officeart/2018/5/layout/IconCircleLabelList"/>
    <dgm:cxn modelId="{1981EBD1-3F3C-4159-984B-450195CCA5A1}" type="presParOf" srcId="{7A64D453-97D6-4031-ABBD-9C009DD5559D}" destId="{7D8C6F84-A40B-49C9-B21D-2F96EA7173C7}" srcOrd="1" destOrd="0" presId="urn:microsoft.com/office/officeart/2018/5/layout/IconCircleLabelList"/>
    <dgm:cxn modelId="{9D51E0BB-50C8-40CE-B56D-12F543609BE7}" type="presParOf" srcId="{7A64D453-97D6-4031-ABBD-9C009DD5559D}" destId="{174349E5-19B0-45F1-BD6D-6B87A8CA88FD}" srcOrd="2" destOrd="0" presId="urn:microsoft.com/office/officeart/2018/5/layout/IconCircleLabelList"/>
    <dgm:cxn modelId="{E8F8B118-1F82-42C6-BCD2-8DBA79227D9B}" type="presParOf" srcId="{7A64D453-97D6-4031-ABBD-9C009DD5559D}" destId="{B8A67347-2FD1-4A0E-85E0-6E42251E2E6E}" srcOrd="3" destOrd="0" presId="urn:microsoft.com/office/officeart/2018/5/layout/IconCircleLabelList"/>
    <dgm:cxn modelId="{838E01D4-9126-4827-A86C-ABF36078919E}" type="presParOf" srcId="{104A6237-E975-4DD9-8CBF-1AB354A665CB}" destId="{D2E21681-60AE-4E04-B181-F5F44EA85E80}" srcOrd="1" destOrd="0" presId="urn:microsoft.com/office/officeart/2018/5/layout/IconCircleLabelList"/>
    <dgm:cxn modelId="{B7F70EA5-7C5F-442F-8982-1C5A4A629C69}" type="presParOf" srcId="{104A6237-E975-4DD9-8CBF-1AB354A665CB}" destId="{D23AF7CE-B515-4611-976F-37EA86523BF8}" srcOrd="2" destOrd="0" presId="urn:microsoft.com/office/officeart/2018/5/layout/IconCircleLabelList"/>
    <dgm:cxn modelId="{34204651-7A49-4DDF-AAE5-3940497F5A8D}" type="presParOf" srcId="{D23AF7CE-B515-4611-976F-37EA86523BF8}" destId="{FC519846-4ABB-40C2-B911-ECDD72263CE8}" srcOrd="0" destOrd="0" presId="urn:microsoft.com/office/officeart/2018/5/layout/IconCircleLabelList"/>
    <dgm:cxn modelId="{68C37C16-8506-4314-A833-FDF7976A0153}" type="presParOf" srcId="{D23AF7CE-B515-4611-976F-37EA86523BF8}" destId="{5B908460-295E-4240-ABFC-7D722617B0E9}" srcOrd="1" destOrd="0" presId="urn:microsoft.com/office/officeart/2018/5/layout/IconCircleLabelList"/>
    <dgm:cxn modelId="{882491D9-AA0A-4701-A011-EBFD7EA62EE4}" type="presParOf" srcId="{D23AF7CE-B515-4611-976F-37EA86523BF8}" destId="{6FB0DAAB-EE24-411C-9F8B-1A763386777A}" srcOrd="2" destOrd="0" presId="urn:microsoft.com/office/officeart/2018/5/layout/IconCircleLabelList"/>
    <dgm:cxn modelId="{9E0D09E5-702A-4652-8097-A88BF79D4285}" type="presParOf" srcId="{D23AF7CE-B515-4611-976F-37EA86523BF8}" destId="{5AC4C4E8-71ED-4C20-ABC6-76B688C05662}" srcOrd="3" destOrd="0" presId="urn:microsoft.com/office/officeart/2018/5/layout/IconCircleLabelList"/>
    <dgm:cxn modelId="{8253C7D1-8D97-4BCF-9E8B-7036CAC6991B}" type="presParOf" srcId="{104A6237-E975-4DD9-8CBF-1AB354A665CB}" destId="{70EFE76A-C35C-4973-95CC-4D254216AF13}" srcOrd="3" destOrd="0" presId="urn:microsoft.com/office/officeart/2018/5/layout/IconCircleLabelList"/>
    <dgm:cxn modelId="{6859622A-8041-4486-9A2F-B2B4353BBC9D}" type="presParOf" srcId="{104A6237-E975-4DD9-8CBF-1AB354A665CB}" destId="{51A0CEFF-04EA-4980-94BB-7AFBB259962C}" srcOrd="4" destOrd="0" presId="urn:microsoft.com/office/officeart/2018/5/layout/IconCircleLabelList"/>
    <dgm:cxn modelId="{091A0DB4-E124-49EF-9C8F-A8FEFEBA8187}" type="presParOf" srcId="{51A0CEFF-04EA-4980-94BB-7AFBB259962C}" destId="{BCEAEA1A-C331-4586-8204-104BD9BE9F3C}" srcOrd="0" destOrd="0" presId="urn:microsoft.com/office/officeart/2018/5/layout/IconCircleLabelList"/>
    <dgm:cxn modelId="{ACF716E3-5E7A-4DDC-AD58-3B9669F53426}" type="presParOf" srcId="{51A0CEFF-04EA-4980-94BB-7AFBB259962C}" destId="{513A16E4-334D-411A-8EDB-EFDBA5E88CDF}" srcOrd="1" destOrd="0" presId="urn:microsoft.com/office/officeart/2018/5/layout/IconCircleLabelList"/>
    <dgm:cxn modelId="{81A369D9-EEDE-48CB-BAFB-184D3C5A8595}" type="presParOf" srcId="{51A0CEFF-04EA-4980-94BB-7AFBB259962C}" destId="{5690FB56-6F7D-4C1A-A21F-9E26802069B3}" srcOrd="2" destOrd="0" presId="urn:microsoft.com/office/officeart/2018/5/layout/IconCircleLabelList"/>
    <dgm:cxn modelId="{DB04B1A8-BE1F-4FDC-8403-117416E3203C}" type="presParOf" srcId="{51A0CEFF-04EA-4980-94BB-7AFBB259962C}" destId="{79BB7B87-6F50-4FD1-9A6C-CAAAC50CD511}" srcOrd="3" destOrd="0" presId="urn:microsoft.com/office/officeart/2018/5/layout/IconCircleLabelList"/>
    <dgm:cxn modelId="{E1612A14-2CA7-4B4A-93A5-BCE9EA33E504}" type="presParOf" srcId="{104A6237-E975-4DD9-8CBF-1AB354A665CB}" destId="{B1E1B7DD-019F-4BB2-AA3A-BB99A6C4FCE1}" srcOrd="5" destOrd="0" presId="urn:microsoft.com/office/officeart/2018/5/layout/IconCircleLabelList"/>
    <dgm:cxn modelId="{086AEAD0-6B73-469D-BB7B-2BDC6E718E4D}" type="presParOf" srcId="{104A6237-E975-4DD9-8CBF-1AB354A665CB}" destId="{5E0C4FD4-41FD-405E-9FD9-D7864D5482EB}" srcOrd="6" destOrd="0" presId="urn:microsoft.com/office/officeart/2018/5/layout/IconCircleLabelList"/>
    <dgm:cxn modelId="{2181C39B-F0CE-4BAB-8ABB-FB6A3D9E0379}" type="presParOf" srcId="{5E0C4FD4-41FD-405E-9FD9-D7864D5482EB}" destId="{6E2240E1-89CA-4AAB-BCA4-EFB49921755A}" srcOrd="0" destOrd="0" presId="urn:microsoft.com/office/officeart/2018/5/layout/IconCircleLabelList"/>
    <dgm:cxn modelId="{6A7C7299-B68B-4522-AC75-802460C1E43C}" type="presParOf" srcId="{5E0C4FD4-41FD-405E-9FD9-D7864D5482EB}" destId="{44C5A86D-318E-4390-AC02-B67EF33EDE88}" srcOrd="1" destOrd="0" presId="urn:microsoft.com/office/officeart/2018/5/layout/IconCircleLabelList"/>
    <dgm:cxn modelId="{1D7AB5E6-F38B-46DA-B2A4-F4DCE5E9CC1D}" type="presParOf" srcId="{5E0C4FD4-41FD-405E-9FD9-D7864D5482EB}" destId="{98AC037D-6A9C-417A-B638-6BB16256A1FB}" srcOrd="2" destOrd="0" presId="urn:microsoft.com/office/officeart/2018/5/layout/IconCircleLabelList"/>
    <dgm:cxn modelId="{0183795F-E2B8-49BD-99ED-4B0768ED4456}" type="presParOf" srcId="{5E0C4FD4-41FD-405E-9FD9-D7864D5482EB}" destId="{0D9C3D9F-16D1-4F82-A46F-C2A0A34A424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FE366-12E9-4C7A-8CC4-E44F56C3E8CA}">
      <dsp:nvSpPr>
        <dsp:cNvPr id="0" name=""/>
        <dsp:cNvSpPr/>
      </dsp:nvSpPr>
      <dsp:spPr>
        <a:xfrm>
          <a:off x="147" y="352302"/>
          <a:ext cx="1779128" cy="21349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738" tIns="0" rIns="17573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it must contains plenty of information</a:t>
          </a:r>
          <a:endParaRPr lang="en-US" sz="1800" kern="1200"/>
        </a:p>
      </dsp:txBody>
      <dsp:txXfrm>
        <a:off x="147" y="1206284"/>
        <a:ext cx="1779128" cy="1280972"/>
      </dsp:txXfrm>
    </dsp:sp>
    <dsp:sp modelId="{84CC0E7D-58DB-4A43-89FC-B7EB3E3F5984}">
      <dsp:nvSpPr>
        <dsp:cNvPr id="0" name=""/>
        <dsp:cNvSpPr/>
      </dsp:nvSpPr>
      <dsp:spPr>
        <a:xfrm>
          <a:off x="147" y="352302"/>
          <a:ext cx="1779128" cy="85398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738" tIns="165100" rIns="175738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01</a:t>
          </a:r>
        </a:p>
      </dsp:txBody>
      <dsp:txXfrm>
        <a:off x="147" y="352302"/>
        <a:ext cx="1779128" cy="853981"/>
      </dsp:txXfrm>
    </dsp:sp>
    <dsp:sp modelId="{28A64918-DECC-44C8-AC67-DE8A2623E43F}">
      <dsp:nvSpPr>
        <dsp:cNvPr id="0" name=""/>
        <dsp:cNvSpPr/>
      </dsp:nvSpPr>
      <dsp:spPr>
        <a:xfrm>
          <a:off x="1921606" y="352302"/>
          <a:ext cx="1779128" cy="2134954"/>
        </a:xfrm>
        <a:prstGeom prst="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738" tIns="0" rIns="17573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it presents expert knowledge</a:t>
          </a:r>
          <a:endParaRPr lang="en-US" sz="1800" kern="1200"/>
        </a:p>
      </dsp:txBody>
      <dsp:txXfrm>
        <a:off x="1921606" y="1206284"/>
        <a:ext cx="1779128" cy="1280972"/>
      </dsp:txXfrm>
    </dsp:sp>
    <dsp:sp modelId="{780A1761-523B-4037-8952-4A19EFF84E11}">
      <dsp:nvSpPr>
        <dsp:cNvPr id="0" name=""/>
        <dsp:cNvSpPr/>
      </dsp:nvSpPr>
      <dsp:spPr>
        <a:xfrm>
          <a:off x="1921606" y="352302"/>
          <a:ext cx="1779128" cy="85398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738" tIns="165100" rIns="175738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02</a:t>
          </a:r>
        </a:p>
      </dsp:txBody>
      <dsp:txXfrm>
        <a:off x="1921606" y="352302"/>
        <a:ext cx="1779128" cy="853981"/>
      </dsp:txXfrm>
    </dsp:sp>
    <dsp:sp modelId="{FD84F9EB-BB9A-4A3A-A536-8ED71DF0DDEE}">
      <dsp:nvSpPr>
        <dsp:cNvPr id="0" name=""/>
        <dsp:cNvSpPr/>
      </dsp:nvSpPr>
      <dsp:spPr>
        <a:xfrm>
          <a:off x="3843065" y="352302"/>
          <a:ext cx="1779128" cy="2134954"/>
        </a:xfrm>
        <a:prstGeom prst="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738" tIns="0" rIns="17573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very often 3D visualization</a:t>
          </a:r>
          <a:endParaRPr lang="en-US" sz="1800" kern="1200"/>
        </a:p>
      </dsp:txBody>
      <dsp:txXfrm>
        <a:off x="3843065" y="1206284"/>
        <a:ext cx="1779128" cy="1280972"/>
      </dsp:txXfrm>
    </dsp:sp>
    <dsp:sp modelId="{358BEC80-8188-4ECD-A613-CF857CFA04FF}">
      <dsp:nvSpPr>
        <dsp:cNvPr id="0" name=""/>
        <dsp:cNvSpPr/>
      </dsp:nvSpPr>
      <dsp:spPr>
        <a:xfrm>
          <a:off x="3843065" y="352302"/>
          <a:ext cx="1779128" cy="85398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738" tIns="165100" rIns="175738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03</a:t>
          </a:r>
        </a:p>
      </dsp:txBody>
      <dsp:txXfrm>
        <a:off x="3843065" y="352302"/>
        <a:ext cx="1779128" cy="853981"/>
      </dsp:txXfrm>
    </dsp:sp>
    <dsp:sp modelId="{48057214-5F83-41F6-9E26-85A6DE114401}">
      <dsp:nvSpPr>
        <dsp:cNvPr id="0" name=""/>
        <dsp:cNvSpPr/>
      </dsp:nvSpPr>
      <dsp:spPr>
        <a:xfrm>
          <a:off x="5764524" y="352302"/>
          <a:ext cx="1779128" cy="2134954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738" tIns="0" rIns="17573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sometimes dynamic visualization</a:t>
          </a:r>
          <a:endParaRPr lang="en-US" sz="1800" kern="1200"/>
        </a:p>
      </dsp:txBody>
      <dsp:txXfrm>
        <a:off x="5764524" y="1206284"/>
        <a:ext cx="1779128" cy="1280972"/>
      </dsp:txXfrm>
    </dsp:sp>
    <dsp:sp modelId="{98C5F0C2-F7D3-4F9D-95DA-866E3F2D5529}">
      <dsp:nvSpPr>
        <dsp:cNvPr id="0" name=""/>
        <dsp:cNvSpPr/>
      </dsp:nvSpPr>
      <dsp:spPr>
        <a:xfrm>
          <a:off x="5764524" y="352302"/>
          <a:ext cx="1779128" cy="85398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738" tIns="165100" rIns="175738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04</a:t>
          </a:r>
        </a:p>
      </dsp:txBody>
      <dsp:txXfrm>
        <a:off x="5764524" y="352302"/>
        <a:ext cx="1779128" cy="8539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F75E8-0094-4B5F-B62A-0D91C8976533}">
      <dsp:nvSpPr>
        <dsp:cNvPr id="0" name=""/>
        <dsp:cNvSpPr/>
      </dsp:nvSpPr>
      <dsp:spPr>
        <a:xfrm>
          <a:off x="326605" y="419936"/>
          <a:ext cx="1016507" cy="10165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8C6F84-A40B-49C9-B21D-2F96EA7173C7}">
      <dsp:nvSpPr>
        <dsp:cNvPr id="0" name=""/>
        <dsp:cNvSpPr/>
      </dsp:nvSpPr>
      <dsp:spPr>
        <a:xfrm>
          <a:off x="543237" y="636569"/>
          <a:ext cx="583242" cy="583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A67347-2FD1-4A0E-85E0-6E42251E2E6E}">
      <dsp:nvSpPr>
        <dsp:cNvPr id="0" name=""/>
        <dsp:cNvSpPr/>
      </dsp:nvSpPr>
      <dsp:spPr>
        <a:xfrm>
          <a:off x="1655" y="1753061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100" kern="1200" dirty="0" err="1"/>
            <a:t>research</a:t>
          </a:r>
          <a:r>
            <a:rPr lang="pl-PL" sz="1100" kern="1200" dirty="0"/>
            <a:t> </a:t>
          </a:r>
          <a:r>
            <a:rPr lang="pl-PL" sz="1100" kern="1200" dirty="0" err="1"/>
            <a:t>conducted</a:t>
          </a:r>
          <a:r>
            <a:rPr lang="pl-PL" sz="1100" kern="1200" dirty="0"/>
            <a:t> by </a:t>
          </a:r>
          <a:r>
            <a:rPr lang="pl-PL" sz="1100" i="1" kern="1200" dirty="0"/>
            <a:t>Rui Li</a:t>
          </a:r>
          <a:r>
            <a:rPr lang="pl-PL" sz="1100" kern="1200" dirty="0"/>
            <a:t> and </a:t>
          </a:r>
          <a:r>
            <a:rPr lang="pl-PL" sz="1100" i="1" kern="1200" dirty="0" err="1"/>
            <a:t>Jian</a:t>
          </a:r>
          <a:r>
            <a:rPr lang="pl-PL" sz="1100" i="1" kern="1200" dirty="0"/>
            <a:t> Chen</a:t>
          </a:r>
          <a:endParaRPr lang="en-US" sz="1100" kern="1200" dirty="0"/>
        </a:p>
      </dsp:txBody>
      <dsp:txXfrm>
        <a:off x="1655" y="1753061"/>
        <a:ext cx="1666406" cy="666562"/>
      </dsp:txXfrm>
    </dsp:sp>
    <dsp:sp modelId="{FC519846-4ABB-40C2-B911-ECDD72263CE8}">
      <dsp:nvSpPr>
        <dsp:cNvPr id="0" name=""/>
        <dsp:cNvSpPr/>
      </dsp:nvSpPr>
      <dsp:spPr>
        <a:xfrm>
          <a:off x="2284632" y="419936"/>
          <a:ext cx="1016507" cy="101650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908460-295E-4240-ABFC-7D722617B0E9}">
      <dsp:nvSpPr>
        <dsp:cNvPr id="0" name=""/>
        <dsp:cNvSpPr/>
      </dsp:nvSpPr>
      <dsp:spPr>
        <a:xfrm>
          <a:off x="2501265" y="636569"/>
          <a:ext cx="583242" cy="583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C4C4E8-71ED-4C20-ABC6-76B688C05662}">
      <dsp:nvSpPr>
        <dsp:cNvPr id="0" name=""/>
        <dsp:cNvSpPr/>
      </dsp:nvSpPr>
      <dsp:spPr>
        <a:xfrm>
          <a:off x="1959683" y="1753061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scientists form Ohio State University</a:t>
          </a:r>
        </a:p>
      </dsp:txBody>
      <dsp:txXfrm>
        <a:off x="1959683" y="1753061"/>
        <a:ext cx="1666406" cy="666562"/>
      </dsp:txXfrm>
    </dsp:sp>
    <dsp:sp modelId="{BCEAEA1A-C331-4586-8204-104BD9BE9F3C}">
      <dsp:nvSpPr>
        <dsp:cNvPr id="0" name=""/>
        <dsp:cNvSpPr/>
      </dsp:nvSpPr>
      <dsp:spPr>
        <a:xfrm>
          <a:off x="4242659" y="419936"/>
          <a:ext cx="1016507" cy="101650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3A16E4-334D-411A-8EDB-EFDBA5E88CDF}">
      <dsp:nvSpPr>
        <dsp:cNvPr id="0" name=""/>
        <dsp:cNvSpPr/>
      </dsp:nvSpPr>
      <dsp:spPr>
        <a:xfrm>
          <a:off x="4459292" y="636569"/>
          <a:ext cx="583242" cy="5832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BB7B87-6F50-4FD1-9A6C-CAAAC50CD511}">
      <dsp:nvSpPr>
        <dsp:cNvPr id="0" name=""/>
        <dsp:cNvSpPr/>
      </dsp:nvSpPr>
      <dsp:spPr>
        <a:xfrm>
          <a:off x="3917710" y="1753061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study exploring the memorability of spatial scientific visualizations</a:t>
          </a:r>
        </a:p>
      </dsp:txBody>
      <dsp:txXfrm>
        <a:off x="3917710" y="1753061"/>
        <a:ext cx="1666406" cy="666562"/>
      </dsp:txXfrm>
    </dsp:sp>
    <dsp:sp modelId="{6E2240E1-89CA-4AAB-BCA4-EFB49921755A}">
      <dsp:nvSpPr>
        <dsp:cNvPr id="0" name=""/>
        <dsp:cNvSpPr/>
      </dsp:nvSpPr>
      <dsp:spPr>
        <a:xfrm>
          <a:off x="6200687" y="419936"/>
          <a:ext cx="1016507" cy="101650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C5A86D-318E-4390-AC02-B67EF33EDE88}">
      <dsp:nvSpPr>
        <dsp:cNvPr id="0" name=""/>
        <dsp:cNvSpPr/>
      </dsp:nvSpPr>
      <dsp:spPr>
        <a:xfrm>
          <a:off x="6417319" y="636569"/>
          <a:ext cx="583242" cy="5832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9C3D9F-16D1-4F82-A46F-C2A0A34A4246}">
      <dsp:nvSpPr>
        <dsp:cNvPr id="0" name=""/>
        <dsp:cNvSpPr/>
      </dsp:nvSpPr>
      <dsp:spPr>
        <a:xfrm>
          <a:off x="5875737" y="1753061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understand which the visual features contribute to memorability</a:t>
          </a:r>
        </a:p>
      </dsp:txBody>
      <dsp:txXfrm>
        <a:off x="5875737" y="1753061"/>
        <a:ext cx="1666406" cy="666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485745f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485745f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6485745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6485745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6485745f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6485745f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64b52e79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64b52e79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64b52e79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64b52e79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4b52e79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4b52e79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4b52e79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4b52e79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4b52e7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4b52e7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4b52e79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4b52e79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6485745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6485745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485745f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485745f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6485745f0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6485745f0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225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3899923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39952399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1556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182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2395053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57176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30525241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24615833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10433412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16773487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E331444B-B92B-4E27-8C94-BB93EAF5CB18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32213451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41826497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2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212112" y="2283688"/>
            <a:ext cx="6719776" cy="1244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4800" dirty="0"/>
              <a:t>Scientific visualizations</a:t>
            </a:r>
            <a:endParaRPr sz="4800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2ADDC9C5-F426-4363-B0F4-34B3CE4F01B3}"/>
              </a:ext>
            </a:extLst>
          </p:cNvPr>
          <p:cNvSpPr txBox="1"/>
          <p:nvPr/>
        </p:nvSpPr>
        <p:spPr>
          <a:xfrm>
            <a:off x="0" y="4774168"/>
            <a:ext cx="707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Michał Maciąg, Rafał Kobiela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91" y="1081881"/>
            <a:ext cx="7105618" cy="336843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855625" y="331773"/>
            <a:ext cx="8024746" cy="66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 dirty="0"/>
              <a:t>Most memorable scientific visualizations:</a:t>
            </a: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499" y="765535"/>
            <a:ext cx="4706750" cy="3612430"/>
          </a:xfrm>
          <a:prstGeom prst="rect">
            <a:avLst/>
          </a:prstGeom>
          <a:noFill/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710114" y="0"/>
            <a:ext cx="3438551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Google Shape;115;p23"/>
          <p:cNvSpPr txBox="1"/>
          <p:nvPr/>
        </p:nvSpPr>
        <p:spPr>
          <a:xfrm>
            <a:off x="6072663" y="480060"/>
            <a:ext cx="2744435" cy="219456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Colorful visualizations and clutter vs memorability scores: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679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1037256" y="72913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 dirty="0"/>
              <a:t>Less is more:</a:t>
            </a:r>
            <a:endParaRPr sz="2800" dirty="0"/>
          </a:p>
        </p:txBody>
      </p:sp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 b="6419"/>
          <a:stretch/>
        </p:blipFill>
        <p:spPr>
          <a:xfrm>
            <a:off x="3176195" y="731375"/>
            <a:ext cx="5316150" cy="35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ctrTitle"/>
          </p:nvPr>
        </p:nvSpPr>
        <p:spPr>
          <a:xfrm>
            <a:off x="327990" y="2025504"/>
            <a:ext cx="6723529" cy="1266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The end</a:t>
            </a:r>
            <a:endParaRPr dirty="0"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1"/>
          </p:nvPr>
        </p:nvSpPr>
        <p:spPr>
          <a:xfrm>
            <a:off x="6131056" y="1991756"/>
            <a:ext cx="2307265" cy="12660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Thank You for listening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 dirty="0"/>
              <a:t>What is a scientific visualization ?</a:t>
            </a:r>
            <a:endParaRPr sz="2800"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 sz="2000" dirty="0"/>
              <a:t>It is primarily concerned with the visualization of three-dimensional phenomena (architectural, meteorological, medical, biological, etc.), where the emphasis is on realistic renderings of volumes, surfaces, illumination sources, and so forth, perhaps with a dynamic (time) component.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84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3714750"/>
            <a:ext cx="9141714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905743" y="4330513"/>
            <a:ext cx="7543800" cy="61722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700" spc="-50" dirty="0">
                <a:solidFill>
                  <a:srgbClr val="FFFFFF"/>
                </a:solidFill>
              </a:rPr>
              <a:t>Scientific visualization vs information visualization:</a:t>
            </a:r>
          </a:p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endParaRPr lang="en-US" sz="2700" spc="-50" dirty="0">
              <a:solidFill>
                <a:srgbClr val="FFFFFF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9624" y="480060"/>
            <a:ext cx="3245707" cy="2702052"/>
          </a:xfrm>
          <a:prstGeom prst="rect">
            <a:avLst/>
          </a:prstGeom>
          <a:noFill/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7997" y="665226"/>
            <a:ext cx="48006" cy="2331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18668" y="480060"/>
            <a:ext cx="2702052" cy="2702052"/>
          </a:xfrm>
          <a:prstGeom prst="rect">
            <a:avLst/>
          </a:prstGeom>
          <a:noFill/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3679632"/>
            <a:ext cx="9141714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79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81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2" name="Straight Connector 83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700" spc="-50"/>
              <a:t>Why good scientific visualization is hard to make ? </a:t>
            </a:r>
          </a:p>
        </p:txBody>
      </p:sp>
      <p:graphicFrame>
        <p:nvGraphicFramePr>
          <p:cNvPr id="75" name="Google Shape;73;p16">
            <a:extLst>
              <a:ext uri="{FF2B5EF4-FFF2-40B4-BE49-F238E27FC236}">
                <a16:creationId xmlns:a16="http://schemas.microsoft.com/office/drawing/2014/main" id="{F07217D6-2A03-4B44-A6E5-6813B58F84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1284873"/>
              </p:ext>
            </p:extLst>
          </p:nvPr>
        </p:nvGraphicFramePr>
        <p:xfrm>
          <a:off x="822722" y="1573886"/>
          <a:ext cx="7543800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826569" y="686846"/>
            <a:ext cx="7543800" cy="10880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700" spc="-50" dirty="0"/>
              <a:t>Research exploring the memorability scientific visualizations:</a:t>
            </a:r>
          </a:p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endParaRPr lang="en-US" sz="3700" spc="-50" dirty="0"/>
          </a:p>
        </p:txBody>
      </p:sp>
      <p:graphicFrame>
        <p:nvGraphicFramePr>
          <p:cNvPr id="81" name="Google Shape;79;p17">
            <a:extLst>
              <a:ext uri="{FF2B5EF4-FFF2-40B4-BE49-F238E27FC236}">
                <a16:creationId xmlns:a16="http://schemas.microsoft.com/office/drawing/2014/main" id="{634DE9ED-CC06-445E-9C15-2B2CEFA417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0266320"/>
              </p:ext>
            </p:extLst>
          </p:nvPr>
        </p:nvGraphicFramePr>
        <p:xfrm>
          <a:off x="822722" y="1573886"/>
          <a:ext cx="7543800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69277" y="454422"/>
            <a:ext cx="2414258" cy="42346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1600"/>
              </a:spcAft>
            </a:pPr>
            <a:r>
              <a:rPr lang="en-US" sz="3200" spc="-50" dirty="0">
                <a:solidFill>
                  <a:srgbClr val="FFFFFF"/>
                </a:solidFill>
              </a:rPr>
              <a:t>Visual features contribute to memorability: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556512" y="454422"/>
            <a:ext cx="4810247" cy="4234656"/>
          </a:xfrm>
          <a:prstGeom prst="rect">
            <a:avLst/>
          </a:prstGeom>
        </p:spPr>
        <p:txBody>
          <a:bodyPr spcFirstLastPara="1" vert="horz" lIns="0" tIns="45720" rIns="0" bIns="45720" rtlCol="0" anchor="ctr" anchorCtr="0">
            <a:normAutofit/>
          </a:bodyPr>
          <a:lstStyle/>
          <a:p>
            <a:pPr lvl="0" defTabSz="9144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AutoNum type="arabicPeriod"/>
            </a:pPr>
            <a:endParaRPr lang="en-US" sz="2000" dirty="0"/>
          </a:p>
          <a:p>
            <a:pPr lvl="0" defTabSz="9144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AutoNum type="arabicPeriod"/>
            </a:pPr>
            <a:r>
              <a:rPr lang="en-US" sz="2000" dirty="0"/>
              <a:t>entropy</a:t>
            </a:r>
          </a:p>
          <a:p>
            <a:pPr lvl="0" defTabSz="9144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AutoNum type="arabicPeriod"/>
            </a:pPr>
            <a:r>
              <a:rPr lang="en-US" sz="2000" dirty="0"/>
              <a:t>feature congestion</a:t>
            </a:r>
          </a:p>
          <a:p>
            <a:pPr lvl="0" defTabSz="9144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AutoNum type="arabicPeriod"/>
            </a:pPr>
            <a:r>
              <a:rPr lang="en-US" sz="2000" dirty="0"/>
              <a:t>the number of edges</a:t>
            </a:r>
          </a:p>
          <a:p>
            <a:pPr lvl="0" defTabSz="9144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AutoNum type="arabicPeriod"/>
            </a:pPr>
            <a:r>
              <a:rPr lang="en-US" sz="2000" dirty="0"/>
              <a:t>clutter</a:t>
            </a:r>
          </a:p>
          <a:p>
            <a:pPr lvl="0" defTabSz="9144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AutoNum type="arabicPeriod"/>
            </a:pPr>
            <a:r>
              <a:rPr lang="en-US" sz="2000" dirty="0"/>
              <a:t>the number of distinct colors</a:t>
            </a:r>
          </a:p>
          <a:p>
            <a:pPr lvl="0" defTabSz="9144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AutoNum type="arabicPeriod"/>
            </a:pPr>
            <a:r>
              <a:rPr lang="en-US" sz="2000" dirty="0"/>
              <a:t>familiarity</a:t>
            </a:r>
          </a:p>
          <a:p>
            <a:pPr lvl="0" defTabSz="9144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AutoNum type="arabicPeriod"/>
            </a:pPr>
            <a:r>
              <a:rPr lang="en-US" sz="2000" dirty="0"/>
              <a:t>realism</a:t>
            </a:r>
          </a:p>
          <a:p>
            <a:pPr lvl="0" defTabSz="9144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AutoNum type="arabicPeriod"/>
            </a:pPr>
            <a:r>
              <a:rPr lang="en-US" sz="2000" dirty="0"/>
              <a:t>interestingness</a:t>
            </a:r>
          </a:p>
          <a:p>
            <a:pPr lvl="0" defTabSz="9144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AutoNum type="arabicPeriod"/>
            </a:pPr>
            <a:r>
              <a:rPr lang="en-US" sz="2000" dirty="0"/>
              <a:t>happiness</a:t>
            </a:r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Font typeface="Calibri" panose="020F0502020204030204" pitchFamily="34" charset="0"/>
              <a:buNone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143" y="214589"/>
            <a:ext cx="5506099" cy="42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1375610" y="706416"/>
            <a:ext cx="1442103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 dirty="0"/>
              <a:t>Results:</a:t>
            </a: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Google Shape;109;p22"/>
          <p:cNvSpPr txBox="1"/>
          <p:nvPr/>
        </p:nvSpPr>
        <p:spPr>
          <a:xfrm>
            <a:off x="5916664" y="479322"/>
            <a:ext cx="3035798" cy="27645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3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Subjective metrics vs memorability scores:</a:t>
            </a:r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499" y="541471"/>
            <a:ext cx="5184163" cy="3667794"/>
          </a:xfrm>
          <a:prstGeom prst="rect">
            <a:avLst/>
          </a:prstGeom>
          <a:noFill/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56978" y="3257550"/>
            <a:ext cx="24003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351" y="900485"/>
            <a:ext cx="7359298" cy="358181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/>
        </p:nvSpPr>
        <p:spPr>
          <a:xfrm>
            <a:off x="710550" y="277277"/>
            <a:ext cx="7722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 dirty="0"/>
              <a:t>Least memorable scientific visualizations:</a:t>
            </a: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194</Words>
  <Application>Microsoft Office PowerPoint</Application>
  <PresentationFormat>Pokaz na ekranie (16:9)</PresentationFormat>
  <Paragraphs>39</Paragraphs>
  <Slides>13</Slides>
  <Notes>13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Retrospekcja</vt:lpstr>
      <vt:lpstr>Scientific visualizations</vt:lpstr>
      <vt:lpstr>What is a scientific visualization ?</vt:lpstr>
      <vt:lpstr>Scientific visualization vs information visualization: </vt:lpstr>
      <vt:lpstr>Why good scientific visualization is hard to make ? </vt:lpstr>
      <vt:lpstr>Research exploring the memorability scientific visualizations: </vt:lpstr>
      <vt:lpstr>Visual features contribute to memorability: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Less is more: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visualizations</dc:title>
  <dc:creator>Rafał Kobiela</dc:creator>
  <cp:lastModifiedBy>Rafał Kobiela</cp:lastModifiedBy>
  <cp:revision>2</cp:revision>
  <dcterms:created xsi:type="dcterms:W3CDTF">2018-12-11T19:18:37Z</dcterms:created>
  <dcterms:modified xsi:type="dcterms:W3CDTF">2018-12-11T19:27:19Z</dcterms:modified>
</cp:coreProperties>
</file>