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0425" autoAdjust="0"/>
  </p:normalViewPr>
  <p:slideViewPr>
    <p:cSldViewPr snapToGrid="0">
      <p:cViewPr varScale="1">
        <p:scale>
          <a:sx n="96" d="100"/>
          <a:sy n="96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Bogucki" userId="50de673e117e70f0" providerId="LiveId" clId="{752146C7-3529-43E1-8A2F-9700F91BA6F4}"/>
    <pc:docChg chg="undo custSel addSld modSld">
      <pc:chgData name="Wojciech Bogucki" userId="50de673e117e70f0" providerId="LiveId" clId="{752146C7-3529-43E1-8A2F-9700F91BA6F4}" dt="2018-12-04T20:44:44.499" v="897"/>
      <pc:docMkLst>
        <pc:docMk/>
      </pc:docMkLst>
      <pc:sldChg chg="delSp modSp delDesignElem">
        <pc:chgData name="Wojciech Bogucki" userId="50de673e117e70f0" providerId="LiveId" clId="{752146C7-3529-43E1-8A2F-9700F91BA6F4}" dt="2018-12-02T11:14:46.865" v="11" actId="207"/>
        <pc:sldMkLst>
          <pc:docMk/>
          <pc:sldMk cId="650317164" sldId="256"/>
        </pc:sldMkLst>
        <pc:spChg chg="mod">
          <ac:chgData name="Wojciech Bogucki" userId="50de673e117e70f0" providerId="LiveId" clId="{752146C7-3529-43E1-8A2F-9700F91BA6F4}" dt="2018-12-02T11:14:46.865" v="11" actId="20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Wojciech Bogucki" userId="50de673e117e70f0" providerId="LiveId" clId="{752146C7-3529-43E1-8A2F-9700F91BA6F4}" dt="2018-12-02T11:13:38.857" v="10" actId="207"/>
          <ac:spMkLst>
            <pc:docMk/>
            <pc:sldMk cId="650317164" sldId="256"/>
            <ac:spMk id="3" creationId="{00000000-0000-0000-0000-000000000000}"/>
          </ac:spMkLst>
        </pc:spChg>
        <pc:spChg chg="del">
          <ac:chgData name="Wojciech Bogucki" userId="50de673e117e70f0" providerId="LiveId" clId="{752146C7-3529-43E1-8A2F-9700F91BA6F4}" dt="2018-12-02T11:13:14.646" v="9" actId="207"/>
          <ac:spMkLst>
            <pc:docMk/>
            <pc:sldMk cId="650317164" sldId="256"/>
            <ac:spMk id="8" creationId="{441B7737-E3D8-47F4-8B54-7529C7A83642}"/>
          </ac:spMkLst>
        </pc:spChg>
        <pc:spChg chg="del">
          <ac:chgData name="Wojciech Bogucki" userId="50de673e117e70f0" providerId="LiveId" clId="{752146C7-3529-43E1-8A2F-9700F91BA6F4}" dt="2018-12-02T11:13:14.646" v="9" actId="207"/>
          <ac:spMkLst>
            <pc:docMk/>
            <pc:sldMk cId="650317164" sldId="256"/>
            <ac:spMk id="10" creationId="{2B8A17B2-9670-43B8-BE40-4682F8D29A0A}"/>
          </ac:spMkLst>
        </pc:spChg>
        <pc:spChg chg="del">
          <ac:chgData name="Wojciech Bogucki" userId="50de673e117e70f0" providerId="LiveId" clId="{752146C7-3529-43E1-8A2F-9700F91BA6F4}" dt="2018-12-02T11:13:14.646" v="9" actId="207"/>
          <ac:spMkLst>
            <pc:docMk/>
            <pc:sldMk cId="650317164" sldId="256"/>
            <ac:spMk id="16" creationId="{AC1E939A-6A69-42AE-8471-3AD3A74AD78A}"/>
          </ac:spMkLst>
        </pc:spChg>
        <pc:spChg chg="del">
          <ac:chgData name="Wojciech Bogucki" userId="50de673e117e70f0" providerId="LiveId" clId="{752146C7-3529-43E1-8A2F-9700F91BA6F4}" dt="2018-12-02T11:13:14.646" v="9" actId="207"/>
          <ac:spMkLst>
            <pc:docMk/>
            <pc:sldMk cId="650317164" sldId="256"/>
            <ac:spMk id="18" creationId="{A0B5529D-5CAA-4BF2-B5C9-34705E7661F9}"/>
          </ac:spMkLst>
        </pc:spChg>
        <pc:spChg chg="del">
          <ac:chgData name="Wojciech Bogucki" userId="50de673e117e70f0" providerId="LiveId" clId="{752146C7-3529-43E1-8A2F-9700F91BA6F4}" dt="2018-12-02T11:13:14.646" v="9" actId="207"/>
          <ac:spMkLst>
            <pc:docMk/>
            <pc:sldMk cId="650317164" sldId="256"/>
            <ac:spMk id="20" creationId="{4B7BAF6C-CC6F-4F1B-AB92-3ABDF1D44541}"/>
          </ac:spMkLst>
        </pc:spChg>
        <pc:picChg chg="del">
          <ac:chgData name="Wojciech Bogucki" userId="50de673e117e70f0" providerId="LiveId" clId="{752146C7-3529-43E1-8A2F-9700F91BA6F4}" dt="2018-12-02T11:13:14.646" v="9" actId="207"/>
          <ac:picMkLst>
            <pc:docMk/>
            <pc:sldMk cId="650317164" sldId="256"/>
            <ac:picMk id="12" creationId="{2A60B230-846B-4625-A8CA-D35FEBA73A99}"/>
          </ac:picMkLst>
        </pc:picChg>
        <pc:picChg chg="del">
          <ac:chgData name="Wojciech Bogucki" userId="50de673e117e70f0" providerId="LiveId" clId="{752146C7-3529-43E1-8A2F-9700F91BA6F4}" dt="2018-12-02T11:13:14.646" v="9" actId="207"/>
          <ac:picMkLst>
            <pc:docMk/>
            <pc:sldMk cId="650317164" sldId="256"/>
            <ac:picMk id="14" creationId="{7185CF21-0594-48C0-9F3E-254D6BCE9D9B}"/>
          </ac:picMkLst>
        </pc:picChg>
      </pc:sldChg>
      <pc:sldChg chg="addSp delSp modSp modAnim">
        <pc:chgData name="Wojciech Bogucki" userId="50de673e117e70f0" providerId="LiveId" clId="{752146C7-3529-43E1-8A2F-9700F91BA6F4}" dt="2018-12-04T20:44:44.499" v="897"/>
        <pc:sldMkLst>
          <pc:docMk/>
          <pc:sldMk cId="3192668900" sldId="257"/>
        </pc:sldMkLst>
        <pc:spChg chg="mod">
          <ac:chgData name="Wojciech Bogucki" userId="50de673e117e70f0" providerId="LiveId" clId="{752146C7-3529-43E1-8A2F-9700F91BA6F4}" dt="2018-12-02T11:11:50.539" v="7" actId="20577"/>
          <ac:spMkLst>
            <pc:docMk/>
            <pc:sldMk cId="3192668900" sldId="257"/>
            <ac:spMk id="2" creationId="{4577D099-5652-4513-A227-C11609E07776}"/>
          </ac:spMkLst>
        </pc:spChg>
        <pc:spChg chg="del">
          <ac:chgData name="Wojciech Bogucki" userId="50de673e117e70f0" providerId="LiveId" clId="{752146C7-3529-43E1-8A2F-9700F91BA6F4}" dt="2018-12-02T11:15:20.691" v="12" actId="20577"/>
          <ac:spMkLst>
            <pc:docMk/>
            <pc:sldMk cId="3192668900" sldId="257"/>
            <ac:spMk id="3" creationId="{0450A15A-5DEE-471F-948D-59CEDA2D938E}"/>
          </ac:spMkLst>
        </pc:spChg>
        <pc:spChg chg="add del mod">
          <ac:chgData name="Wojciech Bogucki" userId="50de673e117e70f0" providerId="LiveId" clId="{752146C7-3529-43E1-8A2F-9700F91BA6F4}" dt="2018-12-02T11:16:27.567" v="13" actId="931"/>
          <ac:spMkLst>
            <pc:docMk/>
            <pc:sldMk cId="3192668900" sldId="257"/>
            <ac:spMk id="4" creationId="{33A4D861-CC99-4C68-895D-BA848F581A42}"/>
          </ac:spMkLst>
        </pc:spChg>
        <pc:spChg chg="add mod">
          <ac:chgData name="Wojciech Bogucki" userId="50de673e117e70f0" providerId="LiveId" clId="{752146C7-3529-43E1-8A2F-9700F91BA6F4}" dt="2018-12-02T15:12:51.262" v="760" actId="20577"/>
          <ac:spMkLst>
            <pc:docMk/>
            <pc:sldMk cId="3192668900" sldId="257"/>
            <ac:spMk id="5" creationId="{E8082A41-B471-4C96-A240-E25973F284B2}"/>
          </ac:spMkLst>
        </pc:spChg>
        <pc:spChg chg="add del mod">
          <ac:chgData name="Wojciech Bogucki" userId="50de673e117e70f0" providerId="LiveId" clId="{752146C7-3529-43E1-8A2F-9700F91BA6F4}" dt="2018-12-02T11:17:05.353" v="14" actId="478"/>
          <ac:spMkLst>
            <pc:docMk/>
            <pc:sldMk cId="3192668900" sldId="257"/>
            <ac:spMk id="8" creationId="{483B5BBC-5107-4C77-B9A0-C70D0F86954D}"/>
          </ac:spMkLst>
        </pc:spChg>
        <pc:spChg chg="add del mod">
          <ac:chgData name="Wojciech Bogucki" userId="50de673e117e70f0" providerId="LiveId" clId="{752146C7-3529-43E1-8A2F-9700F91BA6F4}" dt="2018-12-02T11:18:50.507" v="15" actId="931"/>
          <ac:spMkLst>
            <pc:docMk/>
            <pc:sldMk cId="3192668900" sldId="257"/>
            <ac:spMk id="10" creationId="{77AD3A45-93B5-4CFD-BB1C-53C88274AAEE}"/>
          </ac:spMkLst>
        </pc:spChg>
        <pc:spChg chg="add del mod">
          <ac:chgData name="Wojciech Bogucki" userId="50de673e117e70f0" providerId="LiveId" clId="{752146C7-3529-43E1-8A2F-9700F91BA6F4}" dt="2018-12-02T11:19:01.104" v="16" actId="478"/>
          <ac:spMkLst>
            <pc:docMk/>
            <pc:sldMk cId="3192668900" sldId="257"/>
            <ac:spMk id="13" creationId="{86F3BFB8-A0D2-4BF8-9912-F41BA66FD0A5}"/>
          </ac:spMkLst>
        </pc:spChg>
        <pc:spChg chg="add del mod">
          <ac:chgData name="Wojciech Bogucki" userId="50de673e117e70f0" providerId="LiveId" clId="{752146C7-3529-43E1-8A2F-9700F91BA6F4}" dt="2018-12-02T11:20:42.701" v="17" actId="931"/>
          <ac:spMkLst>
            <pc:docMk/>
            <pc:sldMk cId="3192668900" sldId="257"/>
            <ac:spMk id="15" creationId="{35F51D4C-327C-490A-AC9C-D6E51F614DEE}"/>
          </ac:spMkLst>
        </pc:spChg>
        <pc:spChg chg="add del mod">
          <ac:chgData name="Wojciech Bogucki" userId="50de673e117e70f0" providerId="LiveId" clId="{752146C7-3529-43E1-8A2F-9700F91BA6F4}" dt="2018-12-02T11:21:29.045" v="21" actId="478"/>
          <ac:spMkLst>
            <pc:docMk/>
            <pc:sldMk cId="3192668900" sldId="257"/>
            <ac:spMk id="19" creationId="{B29D4AD7-C305-4109-AD03-E7EBA54C199A}"/>
          </ac:spMkLst>
        </pc:spChg>
        <pc:spChg chg="add mod">
          <ac:chgData name="Wojciech Bogucki" userId="50de673e117e70f0" providerId="LiveId" clId="{752146C7-3529-43E1-8A2F-9700F91BA6F4}" dt="2018-12-02T11:23:37.890" v="33" actId="1076"/>
          <ac:spMkLst>
            <pc:docMk/>
            <pc:sldMk cId="3192668900" sldId="257"/>
            <ac:spMk id="20" creationId="{853D14BD-C800-432E-8DBB-75FF142587E3}"/>
          </ac:spMkLst>
        </pc:spChg>
        <pc:picChg chg="add del mod">
          <ac:chgData name="Wojciech Bogucki" userId="50de673e117e70f0" providerId="LiveId" clId="{752146C7-3529-43E1-8A2F-9700F91BA6F4}" dt="2018-12-02T11:17:05.353" v="14" actId="478"/>
          <ac:picMkLst>
            <pc:docMk/>
            <pc:sldMk cId="3192668900" sldId="257"/>
            <ac:picMk id="7" creationId="{FC682DA2-7B7C-4AD8-B2D2-9928824AD7ED}"/>
          </ac:picMkLst>
        </pc:picChg>
        <pc:picChg chg="add del mod">
          <ac:chgData name="Wojciech Bogucki" userId="50de673e117e70f0" providerId="LiveId" clId="{752146C7-3529-43E1-8A2F-9700F91BA6F4}" dt="2018-12-02T11:19:01.104" v="16" actId="478"/>
          <ac:picMkLst>
            <pc:docMk/>
            <pc:sldMk cId="3192668900" sldId="257"/>
            <ac:picMk id="12" creationId="{AF416CB6-814B-4583-952E-DA41C7D2756F}"/>
          </ac:picMkLst>
        </pc:picChg>
        <pc:picChg chg="add del mod">
          <ac:chgData name="Wojciech Bogucki" userId="50de673e117e70f0" providerId="LiveId" clId="{752146C7-3529-43E1-8A2F-9700F91BA6F4}" dt="2018-12-02T11:20:49.167" v="18" actId="478"/>
          <ac:picMkLst>
            <pc:docMk/>
            <pc:sldMk cId="3192668900" sldId="257"/>
            <ac:picMk id="17" creationId="{A14E7C5E-6ABC-4693-B220-EE8CBF7F0F7B}"/>
          </ac:picMkLst>
        </pc:picChg>
        <pc:picChg chg="add mod">
          <ac:chgData name="Wojciech Bogucki" userId="50de673e117e70f0" providerId="LiveId" clId="{752146C7-3529-43E1-8A2F-9700F91BA6F4}" dt="2018-12-02T11:22:44.162" v="25" actId="1440"/>
          <ac:picMkLst>
            <pc:docMk/>
            <pc:sldMk cId="3192668900" sldId="257"/>
            <ac:picMk id="1026" creationId="{D884DC6A-E12F-4228-89E1-4CB69CAA5B4F}"/>
          </ac:picMkLst>
        </pc:picChg>
      </pc:sldChg>
      <pc:sldChg chg="add">
        <pc:chgData name="Wojciech Bogucki" userId="50de673e117e70f0" providerId="LiveId" clId="{752146C7-3529-43E1-8A2F-9700F91BA6F4}" dt="2018-12-02T11:35:02.251" v="129" actId="478"/>
        <pc:sldMkLst>
          <pc:docMk/>
          <pc:sldMk cId="100039885" sldId="258"/>
        </pc:sldMkLst>
      </pc:sldChg>
      <pc:sldChg chg="add">
        <pc:chgData name="Wojciech Bogucki" userId="50de673e117e70f0" providerId="LiveId" clId="{752146C7-3529-43E1-8A2F-9700F91BA6F4}" dt="2018-12-02T11:35:05.659" v="130" actId="478"/>
        <pc:sldMkLst>
          <pc:docMk/>
          <pc:sldMk cId="396879846" sldId="259"/>
        </pc:sldMkLst>
      </pc:sldChg>
      <pc:sldChg chg="addSp delSp modSp add delAnim modAnim modNotesTx">
        <pc:chgData name="Wojciech Bogucki" userId="50de673e117e70f0" providerId="LiveId" clId="{752146C7-3529-43E1-8A2F-9700F91BA6F4}" dt="2018-12-04T20:44:14.832" v="896" actId="20577"/>
        <pc:sldMkLst>
          <pc:docMk/>
          <pc:sldMk cId="2346630478" sldId="260"/>
        </pc:sldMkLst>
        <pc:spChg chg="mod">
          <ac:chgData name="Wojciech Bogucki" userId="50de673e117e70f0" providerId="LiveId" clId="{752146C7-3529-43E1-8A2F-9700F91BA6F4}" dt="2018-12-04T20:32:00.079" v="839" actId="20577"/>
          <ac:spMkLst>
            <pc:docMk/>
            <pc:sldMk cId="2346630478" sldId="260"/>
            <ac:spMk id="2" creationId="{13DF8D3E-F3FB-44FF-81A9-6DEBB6A8E60C}"/>
          </ac:spMkLst>
        </pc:spChg>
        <pc:spChg chg="del">
          <ac:chgData name="Wojciech Bogucki" userId="50de673e117e70f0" providerId="LiveId" clId="{752146C7-3529-43E1-8A2F-9700F91BA6F4}" dt="2018-12-02T12:00:51.993" v="181" actId="478"/>
          <ac:spMkLst>
            <pc:docMk/>
            <pc:sldMk cId="2346630478" sldId="260"/>
            <ac:spMk id="3" creationId="{6562212E-BAFE-4A8F-9E34-979122F7C7FE}"/>
          </ac:spMkLst>
        </pc:spChg>
        <pc:spChg chg="del">
          <ac:chgData name="Wojciech Bogucki" userId="50de673e117e70f0" providerId="LiveId" clId="{752146C7-3529-43E1-8A2F-9700F91BA6F4}" dt="2018-12-02T12:00:55.873" v="182" actId="478"/>
          <ac:spMkLst>
            <pc:docMk/>
            <pc:sldMk cId="2346630478" sldId="260"/>
            <ac:spMk id="4" creationId="{E6D41A6E-3764-4BFC-98AD-EFF3EDCBCB3A}"/>
          </ac:spMkLst>
        </pc:spChg>
        <pc:spChg chg="add del mod">
          <ac:chgData name="Wojciech Bogucki" userId="50de673e117e70f0" providerId="LiveId" clId="{752146C7-3529-43E1-8A2F-9700F91BA6F4}" dt="2018-12-04T20:30:25.197" v="810" actId="478"/>
          <ac:spMkLst>
            <pc:docMk/>
            <pc:sldMk cId="2346630478" sldId="260"/>
            <ac:spMk id="6" creationId="{BADEF9E0-2DC1-4C0A-9753-9E25950CE65B}"/>
          </ac:spMkLst>
        </pc:spChg>
        <pc:spChg chg="add mod">
          <ac:chgData name="Wojciech Bogucki" userId="50de673e117e70f0" providerId="LiveId" clId="{752146C7-3529-43E1-8A2F-9700F91BA6F4}" dt="2018-12-04T20:33:08.204" v="862" actId="1076"/>
          <ac:spMkLst>
            <pc:docMk/>
            <pc:sldMk cId="2346630478" sldId="260"/>
            <ac:spMk id="14" creationId="{40255806-B657-43F9-A2F7-CBC2B1C1C56C}"/>
          </ac:spMkLst>
        </pc:spChg>
        <pc:spChg chg="add del mod">
          <ac:chgData name="Wojciech Bogucki" userId="50de673e117e70f0" providerId="LiveId" clId="{752146C7-3529-43E1-8A2F-9700F91BA6F4}" dt="2018-12-04T20:30:27.673" v="812" actId="478"/>
          <ac:spMkLst>
            <pc:docMk/>
            <pc:sldMk cId="2346630478" sldId="260"/>
            <ac:spMk id="15" creationId="{8035B131-D996-49C8-9067-DEC569F3AE75}"/>
          </ac:spMkLst>
        </pc:spChg>
        <pc:spChg chg="add mod">
          <ac:chgData name="Wojciech Bogucki" userId="50de673e117e70f0" providerId="LiveId" clId="{752146C7-3529-43E1-8A2F-9700F91BA6F4}" dt="2018-12-04T20:33:08.204" v="862" actId="1076"/>
          <ac:spMkLst>
            <pc:docMk/>
            <pc:sldMk cId="2346630478" sldId="260"/>
            <ac:spMk id="16" creationId="{1F0814DD-01F8-43D2-BC23-18137A393101}"/>
          </ac:spMkLst>
        </pc:spChg>
        <pc:picChg chg="add del mod">
          <ac:chgData name="Wojciech Bogucki" userId="50de673e117e70f0" providerId="LiveId" clId="{752146C7-3529-43E1-8A2F-9700F91BA6F4}" dt="2018-12-02T12:08:51.857" v="198" actId="478"/>
          <ac:picMkLst>
            <pc:docMk/>
            <pc:sldMk cId="2346630478" sldId="260"/>
            <ac:picMk id="5" creationId="{419D2E23-742A-48E9-8B0F-4D123A1B077A}"/>
          </ac:picMkLst>
        </pc:picChg>
        <pc:picChg chg="add del mod">
          <ac:chgData name="Wojciech Bogucki" userId="50de673e117e70f0" providerId="LiveId" clId="{752146C7-3529-43E1-8A2F-9700F91BA6F4}" dt="2018-12-02T12:05:21.216" v="192" actId="478"/>
          <ac:picMkLst>
            <pc:docMk/>
            <pc:sldMk cId="2346630478" sldId="260"/>
            <ac:picMk id="2050" creationId="{FD1271F7-4630-4AEE-8993-0DD31F55FFAF}"/>
          </ac:picMkLst>
        </pc:picChg>
        <pc:picChg chg="add del mod">
          <ac:chgData name="Wojciech Bogucki" userId="50de673e117e70f0" providerId="LiveId" clId="{752146C7-3529-43E1-8A2F-9700F91BA6F4}" dt="2018-12-04T20:30:22.468" v="808" actId="478"/>
          <ac:picMkLst>
            <pc:docMk/>
            <pc:sldMk cId="2346630478" sldId="260"/>
            <ac:picMk id="2052" creationId="{E6558BDA-E965-42FB-A41B-DFE95EE2F15A}"/>
          </ac:picMkLst>
        </pc:picChg>
        <pc:picChg chg="add mod">
          <ac:chgData name="Wojciech Bogucki" userId="50de673e117e70f0" providerId="LiveId" clId="{752146C7-3529-43E1-8A2F-9700F91BA6F4}" dt="2018-12-04T20:33:08.204" v="862" actId="1076"/>
          <ac:picMkLst>
            <pc:docMk/>
            <pc:sldMk cId="2346630478" sldId="260"/>
            <ac:picMk id="2054" creationId="{E4531F0E-F8DA-4767-A764-ABAC16CB9D7F}"/>
          </ac:picMkLst>
        </pc:picChg>
        <pc:picChg chg="add mod">
          <ac:chgData name="Wojciech Bogucki" userId="50de673e117e70f0" providerId="LiveId" clId="{752146C7-3529-43E1-8A2F-9700F91BA6F4}" dt="2018-12-04T20:33:08.204" v="862" actId="1076"/>
          <ac:picMkLst>
            <pc:docMk/>
            <pc:sldMk cId="2346630478" sldId="260"/>
            <ac:picMk id="2056" creationId="{D98A1DA1-42FA-4BCF-BB3D-CD9AAEE629C4}"/>
          </ac:picMkLst>
        </pc:picChg>
        <pc:picChg chg="add del mod">
          <ac:chgData name="Wojciech Bogucki" userId="50de673e117e70f0" providerId="LiveId" clId="{752146C7-3529-43E1-8A2F-9700F91BA6F4}" dt="2018-12-04T20:30:26.045" v="811" actId="478"/>
          <ac:picMkLst>
            <pc:docMk/>
            <pc:sldMk cId="2346630478" sldId="260"/>
            <ac:picMk id="2058" creationId="{8A339988-4A92-423F-97B4-E5C95BEC15F5}"/>
          </ac:picMkLst>
        </pc:picChg>
        <pc:picChg chg="add del">
          <ac:chgData name="Wojciech Bogucki" userId="50de673e117e70f0" providerId="LiveId" clId="{752146C7-3529-43E1-8A2F-9700F91BA6F4}" dt="2018-12-02T12:14:28.292" v="248" actId="20577"/>
          <ac:picMkLst>
            <pc:docMk/>
            <pc:sldMk cId="2346630478" sldId="260"/>
            <ac:picMk id="2060" creationId="{A6E8699C-5806-4FA4-939F-B1A54D8B37E7}"/>
          </ac:picMkLst>
        </pc:picChg>
        <pc:picChg chg="add del">
          <ac:chgData name="Wojciech Bogucki" userId="50de673e117e70f0" providerId="LiveId" clId="{752146C7-3529-43E1-8A2F-9700F91BA6F4}" dt="2018-12-02T12:14:32.292" v="250" actId="20577"/>
          <ac:picMkLst>
            <pc:docMk/>
            <pc:sldMk cId="2346630478" sldId="260"/>
            <ac:picMk id="2062" creationId="{5CD398DB-2B3D-49A4-800E-9D8CE80DA87B}"/>
          </ac:picMkLst>
        </pc:picChg>
      </pc:sldChg>
      <pc:sldChg chg="addSp delSp modSp add modAnim">
        <pc:chgData name="Wojciech Bogucki" userId="50de673e117e70f0" providerId="LiveId" clId="{752146C7-3529-43E1-8A2F-9700F91BA6F4}" dt="2018-12-04T20:37:54.650" v="868"/>
        <pc:sldMkLst>
          <pc:docMk/>
          <pc:sldMk cId="1403366886" sldId="261"/>
        </pc:sldMkLst>
        <pc:spChg chg="mod">
          <ac:chgData name="Wojciech Bogucki" userId="50de673e117e70f0" providerId="LiveId" clId="{752146C7-3529-43E1-8A2F-9700F91BA6F4}" dt="2018-12-04T20:32:08.240" v="848" actId="20577"/>
          <ac:spMkLst>
            <pc:docMk/>
            <pc:sldMk cId="1403366886" sldId="261"/>
            <ac:spMk id="2" creationId="{235521BC-8772-440A-8CEE-0F3473694CE2}"/>
          </ac:spMkLst>
        </pc:spChg>
        <pc:spChg chg="add del mod">
          <ac:chgData name="Wojciech Bogucki" userId="50de673e117e70f0" providerId="LiveId" clId="{752146C7-3529-43E1-8A2F-9700F91BA6F4}" dt="2018-12-02T14:51:17.153" v="399" actId="931"/>
          <ac:spMkLst>
            <pc:docMk/>
            <pc:sldMk cId="1403366886" sldId="261"/>
            <ac:spMk id="3" creationId="{1E0783F6-D351-41D0-BF13-68E600FAE09A}"/>
          </ac:spMkLst>
        </pc:spChg>
        <pc:spChg chg="del">
          <ac:chgData name="Wojciech Bogucki" userId="50de673e117e70f0" providerId="LiveId" clId="{752146C7-3529-43E1-8A2F-9700F91BA6F4}" dt="2018-12-02T13:41:38.557" v="295" actId="478"/>
          <ac:spMkLst>
            <pc:docMk/>
            <pc:sldMk cId="1403366886" sldId="261"/>
            <ac:spMk id="3" creationId="{BA3621C3-9005-4618-BA22-2C89605C7E7A}"/>
          </ac:spMkLst>
        </pc:spChg>
        <pc:spChg chg="del">
          <ac:chgData name="Wojciech Bogucki" userId="50de673e117e70f0" providerId="LiveId" clId="{752146C7-3529-43E1-8A2F-9700F91BA6F4}" dt="2018-12-02T13:41:40.163" v="296" actId="478"/>
          <ac:spMkLst>
            <pc:docMk/>
            <pc:sldMk cId="1403366886" sldId="261"/>
            <ac:spMk id="4" creationId="{A842479A-937E-4CF2-BE4E-F5C86830040F}"/>
          </ac:spMkLst>
        </pc:spChg>
        <pc:spChg chg="add mod">
          <ac:chgData name="Wojciech Bogucki" userId="50de673e117e70f0" providerId="LiveId" clId="{752146C7-3529-43E1-8A2F-9700F91BA6F4}" dt="2018-12-02T15:06:29.057" v="749" actId="14100"/>
          <ac:spMkLst>
            <pc:docMk/>
            <pc:sldMk cId="1403366886" sldId="261"/>
            <ac:spMk id="6" creationId="{2D5E59B8-5C83-4C32-BB9E-4B9E10BCED8A}"/>
          </ac:spMkLst>
        </pc:spChg>
        <pc:spChg chg="add mod">
          <ac:chgData name="Wojciech Bogucki" userId="50de673e117e70f0" providerId="LiveId" clId="{752146C7-3529-43E1-8A2F-9700F91BA6F4}" dt="2018-12-02T15:06:35.833" v="751" actId="14100"/>
          <ac:spMkLst>
            <pc:docMk/>
            <pc:sldMk cId="1403366886" sldId="261"/>
            <ac:spMk id="7" creationId="{24119806-0A2F-42DF-9094-D4809AF5ABFA}"/>
          </ac:spMkLst>
        </pc:spChg>
        <pc:spChg chg="add mod">
          <ac:chgData name="Wojciech Bogucki" userId="50de673e117e70f0" providerId="LiveId" clId="{752146C7-3529-43E1-8A2F-9700F91BA6F4}" dt="2018-12-04T20:37:40.520" v="867" actId="20577"/>
          <ac:spMkLst>
            <pc:docMk/>
            <pc:sldMk cId="1403366886" sldId="261"/>
            <ac:spMk id="16" creationId="{685B347F-2BCF-4D1E-9D5D-1975FC57E680}"/>
          </ac:spMkLst>
        </pc:spChg>
        <pc:picChg chg="add mod">
          <ac:chgData name="Wojciech Bogucki" userId="50de673e117e70f0" providerId="LiveId" clId="{752146C7-3529-43E1-8A2F-9700F91BA6F4}" dt="2018-12-02T14:54:32.103" v="441" actId="1076"/>
          <ac:picMkLst>
            <pc:docMk/>
            <pc:sldMk cId="1403366886" sldId="261"/>
            <ac:picMk id="5" creationId="{2BBDBD9F-015A-4299-9423-BE7EE95155FD}"/>
          </ac:picMkLst>
        </pc:picChg>
        <pc:cxnChg chg="add del mod">
          <ac:chgData name="Wojciech Bogucki" userId="50de673e117e70f0" providerId="LiveId" clId="{752146C7-3529-43E1-8A2F-9700F91BA6F4}" dt="2018-12-02T14:53:02.863" v="435" actId="11529"/>
          <ac:cxnSpMkLst>
            <pc:docMk/>
            <pc:sldMk cId="1403366886" sldId="261"/>
            <ac:cxnSpMk id="9" creationId="{FFAB7FB7-EB53-4B76-B86C-8E7A48CD8E9E}"/>
          </ac:cxnSpMkLst>
        </pc:cxnChg>
        <pc:cxnChg chg="add mod">
          <ac:chgData name="Wojciech Bogucki" userId="50de673e117e70f0" providerId="LiveId" clId="{752146C7-3529-43E1-8A2F-9700F91BA6F4}" dt="2018-12-02T15:06:29.057" v="749" actId="14100"/>
          <ac:cxnSpMkLst>
            <pc:docMk/>
            <pc:sldMk cId="1403366886" sldId="261"/>
            <ac:cxnSpMk id="11" creationId="{57CCD8E1-12A2-45A0-8586-01909729F192}"/>
          </ac:cxnSpMkLst>
        </pc:cxnChg>
        <pc:cxnChg chg="add mod">
          <ac:chgData name="Wojciech Bogucki" userId="50de673e117e70f0" providerId="LiveId" clId="{752146C7-3529-43E1-8A2F-9700F91BA6F4}" dt="2018-12-02T15:06:35.833" v="751" actId="14100"/>
          <ac:cxnSpMkLst>
            <pc:docMk/>
            <pc:sldMk cId="1403366886" sldId="261"/>
            <ac:cxnSpMk id="13" creationId="{77AEFB42-4ED7-4046-9F4D-EC7E364708B9}"/>
          </ac:cxnSpMkLst>
        </pc:cxnChg>
        <pc:cxnChg chg="add mod">
          <ac:chgData name="Wojciech Bogucki" userId="50de673e117e70f0" providerId="LiveId" clId="{752146C7-3529-43E1-8A2F-9700F91BA6F4}" dt="2018-12-02T15:06:35.833" v="751" actId="14100"/>
          <ac:cxnSpMkLst>
            <pc:docMk/>
            <pc:sldMk cId="1403366886" sldId="261"/>
            <ac:cxnSpMk id="15" creationId="{9107C5B7-6A72-4A71-9529-9EA3323F3116}"/>
          </ac:cxnSpMkLst>
        </pc:cxnChg>
      </pc:sldChg>
      <pc:sldChg chg="modSp add">
        <pc:chgData name="Wojciech Bogucki" userId="50de673e117e70f0" providerId="LiveId" clId="{752146C7-3529-43E1-8A2F-9700F91BA6F4}" dt="2018-12-02T15:17:41.291" v="791" actId="20577"/>
        <pc:sldMkLst>
          <pc:docMk/>
          <pc:sldMk cId="3193082343" sldId="262"/>
        </pc:sldMkLst>
        <pc:spChg chg="mod">
          <ac:chgData name="Wojciech Bogucki" userId="50de673e117e70f0" providerId="LiveId" clId="{752146C7-3529-43E1-8A2F-9700F91BA6F4}" dt="2018-12-02T15:16:14.989" v="781" actId="20577"/>
          <ac:spMkLst>
            <pc:docMk/>
            <pc:sldMk cId="3193082343" sldId="262"/>
            <ac:spMk id="2" creationId="{C4698C93-1FAA-4903-9160-C8CBDB91DB77}"/>
          </ac:spMkLst>
        </pc:spChg>
        <pc:spChg chg="mod">
          <ac:chgData name="Wojciech Bogucki" userId="50de673e117e70f0" providerId="LiveId" clId="{752146C7-3529-43E1-8A2F-9700F91BA6F4}" dt="2018-12-02T15:17:41.291" v="791" actId="20577"/>
          <ac:spMkLst>
            <pc:docMk/>
            <pc:sldMk cId="3193082343" sldId="262"/>
            <ac:spMk id="3" creationId="{BFA3C7CF-1995-4C62-9920-10D18A89413B}"/>
          </ac:spMkLst>
        </pc:spChg>
      </pc:sldChg>
      <pc:sldChg chg="add">
        <pc:chgData name="Wojciech Bogucki" userId="50de673e117e70f0" providerId="LiveId" clId="{752146C7-3529-43E1-8A2F-9700F91BA6F4}" dt="2018-12-02T15:17:54.027" v="792"/>
        <pc:sldMkLst>
          <pc:docMk/>
          <pc:sldMk cId="222839208" sldId="263"/>
        </pc:sldMkLst>
      </pc:sldChg>
      <pc:sldChg chg="add">
        <pc:chgData name="Wojciech Bogucki" userId="50de673e117e70f0" providerId="LiveId" clId="{752146C7-3529-43E1-8A2F-9700F91BA6F4}" dt="2018-12-02T15:17:55.986" v="793"/>
        <pc:sldMkLst>
          <pc:docMk/>
          <pc:sldMk cId="959890832" sldId="264"/>
        </pc:sldMkLst>
      </pc:sldChg>
    </pc:docChg>
  </pc:docChgLst>
  <pc:docChgLst>
    <pc:chgData name="Wojtek Kretowicz" userId="067de48736ee55bd" providerId="LiveId" clId="{84876FA7-A213-4F8E-8694-16D6580B4772}"/>
    <pc:docChg chg="addSld delSld modSld">
      <pc:chgData name="Wojtek Kretowicz" userId="067de48736ee55bd" providerId="LiveId" clId="{84876FA7-A213-4F8E-8694-16D6580B4772}" dt="2018-12-02T19:15:29.317" v="3"/>
      <pc:docMkLst>
        <pc:docMk/>
      </pc:docMkLst>
      <pc:sldChg chg="add del">
        <pc:chgData name="Wojtek Kretowicz" userId="067de48736ee55bd" providerId="LiveId" clId="{84876FA7-A213-4F8E-8694-16D6580B4772}" dt="2018-12-02T19:15:22.667" v="2"/>
        <pc:sldMkLst>
          <pc:docMk/>
          <pc:sldMk cId="100039885" sldId="258"/>
        </pc:sldMkLst>
      </pc:sldChg>
      <pc:sldChg chg="add del">
        <pc:chgData name="Wojtek Kretowicz" userId="067de48736ee55bd" providerId="LiveId" clId="{84876FA7-A213-4F8E-8694-16D6580B4772}" dt="2018-12-02T19:15:29.317" v="3"/>
        <pc:sldMkLst>
          <pc:docMk/>
          <pc:sldMk cId="396879846" sldId="259"/>
        </pc:sldMkLst>
      </pc:sldChg>
    </pc:docChg>
  </pc:docChgLst>
  <pc:docChgLst>
    <pc:chgData name="Guest User" providerId="Windows Live" clId="Web-{0DFC19BF-AC5B-4719-AAD0-EAE79F470F94}"/>
    <pc:docChg chg="addSld modSld">
      <pc:chgData name="Guest User" userId="" providerId="Windows Live" clId="Web-{0DFC19BF-AC5B-4719-AAD0-EAE79F470F94}" dt="2018-12-03T22:40:06.695" v="126" actId="14100"/>
      <pc:docMkLst>
        <pc:docMk/>
      </pc:docMkLst>
      <pc:sldChg chg="addSp delSp modSp mod modClrScheme chgLayout">
        <pc:chgData name="Guest User" userId="" providerId="Windows Live" clId="Web-{0DFC19BF-AC5B-4719-AAD0-EAE79F470F94}" dt="2018-12-03T22:40:06.695" v="126" actId="14100"/>
        <pc:sldMkLst>
          <pc:docMk/>
          <pc:sldMk cId="222839208" sldId="263"/>
        </pc:sldMkLst>
        <pc:spChg chg="mod ord">
          <ac:chgData name="Guest User" userId="" providerId="Windows Live" clId="Web-{0DFC19BF-AC5B-4719-AAD0-EAE79F470F94}" dt="2018-12-03T22:35:15.996" v="108" actId="1076"/>
          <ac:spMkLst>
            <pc:docMk/>
            <pc:sldMk cId="222839208" sldId="263"/>
            <ac:spMk id="2" creationId="{F4DA0AEF-D9BE-4DF8-BB65-B06DA2F8B5F0}"/>
          </ac:spMkLst>
        </pc:spChg>
        <pc:spChg chg="del">
          <ac:chgData name="Guest User" userId="" providerId="Windows Live" clId="Web-{0DFC19BF-AC5B-4719-AAD0-EAE79F470F94}" dt="2018-12-03T22:34:05.106" v="83" actId="14100"/>
          <ac:spMkLst>
            <pc:docMk/>
            <pc:sldMk cId="222839208" sldId="263"/>
            <ac:spMk id="3" creationId="{32332E8A-8231-4091-8795-AD66841F189C}"/>
          </ac:spMkLst>
        </pc:spChg>
        <pc:spChg chg="add del mod ord">
          <ac:chgData name="Guest User" userId="" providerId="Windows Live" clId="Web-{0DFC19BF-AC5B-4719-AAD0-EAE79F470F94}" dt="2018-12-03T22:35:03.293" v="102" actId="14100"/>
          <ac:spMkLst>
            <pc:docMk/>
            <pc:sldMk cId="222839208" sldId="263"/>
            <ac:spMk id="6" creationId="{30248A45-05E6-455B-B370-5AB76D068814}"/>
          </ac:spMkLst>
        </pc:spChg>
        <pc:spChg chg="add del mod">
          <ac:chgData name="Guest User" userId="" providerId="Windows Live" clId="Web-{0DFC19BF-AC5B-4719-AAD0-EAE79F470F94}" dt="2018-12-03T22:39:41.977" v="118" actId="14100"/>
          <ac:spMkLst>
            <pc:docMk/>
            <pc:sldMk cId="222839208" sldId="263"/>
            <ac:spMk id="10" creationId="{0A905CCB-3F3C-486A-B387-7F1C108DE8B8}"/>
          </ac:spMkLst>
        </pc:spChg>
        <pc:picChg chg="add del mod ord">
          <ac:chgData name="Guest User" userId="" providerId="Windows Live" clId="Web-{0DFC19BF-AC5B-4719-AAD0-EAE79F470F94}" dt="2018-12-03T22:39:33.196" v="117" actId="14100"/>
          <ac:picMkLst>
            <pc:docMk/>
            <pc:sldMk cId="222839208" sldId="263"/>
            <ac:picMk id="4" creationId="{CBE46DCF-FB10-4237-BBCD-277AA3FD28F0}"/>
          </ac:picMkLst>
        </pc:picChg>
        <pc:picChg chg="add mod ord">
          <ac:chgData name="Guest User" userId="" providerId="Windows Live" clId="Web-{0DFC19BF-AC5B-4719-AAD0-EAE79F470F94}" dt="2018-12-03T22:39:59.820" v="125" actId="1076"/>
          <ac:picMkLst>
            <pc:docMk/>
            <pc:sldMk cId="222839208" sldId="263"/>
            <ac:picMk id="7" creationId="{89C76831-A9B1-463B-ADBB-328E6CE5886C}"/>
          </ac:picMkLst>
        </pc:picChg>
        <pc:picChg chg="add mod ord">
          <ac:chgData name="Guest User" userId="" providerId="Windows Live" clId="Web-{0DFC19BF-AC5B-4719-AAD0-EAE79F470F94}" dt="2018-12-03T22:40:06.695" v="126" actId="14100"/>
          <ac:picMkLst>
            <pc:docMk/>
            <pc:sldMk cId="222839208" sldId="263"/>
            <ac:picMk id="11" creationId="{9E014C9F-4A51-4745-BB98-2C9B3A0CEADE}"/>
          </ac:picMkLst>
        </pc:picChg>
      </pc:sldChg>
      <pc:sldChg chg="addSp delSp modSp">
        <pc:chgData name="Guest User" userId="" providerId="Windows Live" clId="Web-{0DFC19BF-AC5B-4719-AAD0-EAE79F470F94}" dt="2018-12-03T22:32:29.061" v="45" actId="1076"/>
        <pc:sldMkLst>
          <pc:docMk/>
          <pc:sldMk cId="959890832" sldId="264"/>
        </pc:sldMkLst>
        <pc:spChg chg="mod">
          <ac:chgData name="Guest User" userId="" providerId="Windows Live" clId="Web-{0DFC19BF-AC5B-4719-AAD0-EAE79F470F94}" dt="2018-12-03T22:30:50.124" v="24" actId="20577"/>
          <ac:spMkLst>
            <pc:docMk/>
            <pc:sldMk cId="959890832" sldId="264"/>
            <ac:spMk id="2" creationId="{C852C0D5-B4A6-4F6D-A178-FB68D4383121}"/>
          </ac:spMkLst>
        </pc:spChg>
        <pc:spChg chg="del">
          <ac:chgData name="Guest User" userId="" providerId="Windows Live" clId="Web-{0DFC19BF-AC5B-4719-AAD0-EAE79F470F94}" dt="2018-12-03T22:31:19.874" v="27" actId="1076"/>
          <ac:spMkLst>
            <pc:docMk/>
            <pc:sldMk cId="959890832" sldId="264"/>
            <ac:spMk id="3" creationId="{9BDD01F2-F9FE-4686-BDCB-7CE93F980EBD}"/>
          </ac:spMkLst>
        </pc:spChg>
        <pc:spChg chg="add del mod">
          <ac:chgData name="Guest User" userId="" providerId="Windows Live" clId="Web-{0DFC19BF-AC5B-4719-AAD0-EAE79F470F94}" dt="2018-12-03T22:32:15.858" v="38" actId="1076"/>
          <ac:spMkLst>
            <pc:docMk/>
            <pc:sldMk cId="959890832" sldId="264"/>
            <ac:spMk id="7" creationId="{B6313ED5-125C-4709-918F-4E0D8756B153}"/>
          </ac:spMkLst>
        </pc:spChg>
        <pc:picChg chg="add del mod ord">
          <ac:chgData name="Guest User" userId="" providerId="Windows Live" clId="Web-{0DFC19BF-AC5B-4719-AAD0-EAE79F470F94}" dt="2018-12-03T22:32:01.311" v="35" actId="1076"/>
          <ac:picMkLst>
            <pc:docMk/>
            <pc:sldMk cId="959890832" sldId="264"/>
            <ac:picMk id="4" creationId="{9C25E78C-F47E-4A4D-8484-EAB948AFE9AD}"/>
          </ac:picMkLst>
        </pc:picChg>
        <pc:picChg chg="add mod ord">
          <ac:chgData name="Guest User" userId="" providerId="Windows Live" clId="Web-{0DFC19BF-AC5B-4719-AAD0-EAE79F470F94}" dt="2018-12-03T22:32:29.061" v="45" actId="1076"/>
          <ac:picMkLst>
            <pc:docMk/>
            <pc:sldMk cId="959890832" sldId="264"/>
            <ac:picMk id="8" creationId="{3DB308BA-F766-401E-AF87-78AABFC2468D}"/>
          </ac:picMkLst>
        </pc:picChg>
      </pc:sldChg>
      <pc:sldChg chg="addSp delSp modSp new">
        <pc:chgData name="Guest User" userId="" providerId="Windows Live" clId="Web-{0DFC19BF-AC5B-4719-AAD0-EAE79F470F94}" dt="2018-12-03T22:33:03.623" v="59" actId="1076"/>
        <pc:sldMkLst>
          <pc:docMk/>
          <pc:sldMk cId="3228084340" sldId="265"/>
        </pc:sldMkLst>
        <pc:spChg chg="mod">
          <ac:chgData name="Guest User" userId="" providerId="Windows Live" clId="Web-{0DFC19BF-AC5B-4719-AAD0-EAE79F470F94}" dt="2018-12-03T22:33:03.623" v="59" actId="1076"/>
          <ac:spMkLst>
            <pc:docMk/>
            <pc:sldMk cId="3228084340" sldId="265"/>
            <ac:spMk id="2" creationId="{1C0CC998-69BC-4662-BEC5-14F01152D891}"/>
          </ac:spMkLst>
        </pc:spChg>
        <pc:spChg chg="del">
          <ac:chgData name="Guest User" userId="" providerId="Windows Live" clId="Web-{0DFC19BF-AC5B-4719-AAD0-EAE79F470F94}" dt="2018-12-03T22:32:05.170" v="36" actId="1076"/>
          <ac:spMkLst>
            <pc:docMk/>
            <pc:sldMk cId="3228084340" sldId="265"/>
            <ac:spMk id="3" creationId="{59AB7ADA-7E9D-48B5-ABA0-9AA1EDD34F49}"/>
          </ac:spMkLst>
        </pc:spChg>
        <pc:picChg chg="add mod ord">
          <ac:chgData name="Guest User" userId="" providerId="Windows Live" clId="Web-{0DFC19BF-AC5B-4719-AAD0-EAE79F470F94}" dt="2018-12-03T22:32:56.857" v="58" actId="1076"/>
          <ac:picMkLst>
            <pc:docMk/>
            <pc:sldMk cId="3228084340" sldId="265"/>
            <ac:picMk id="4" creationId="{849B85F0-2123-4626-A5D0-2F7BBDE9EC63}"/>
          </ac:picMkLst>
        </pc:picChg>
      </pc:sldChg>
    </pc:docChg>
  </pc:docChgLst>
  <pc:docChgLst>
    <pc:chgData name="Wojciech Bogucki" userId="50de673e117e70f0" providerId="Windows Live" clId="Web-{A90A42B0-A522-4862-B227-19F43F0B3805}"/>
    <pc:docChg chg="addSld modSld">
      <pc:chgData name="Wojciech Bogucki" userId="50de673e117e70f0" providerId="Windows Live" clId="Web-{A90A42B0-A522-4862-B227-19F43F0B3805}" dt="2018-12-01T17:12:17.800" v="62"/>
      <pc:docMkLst>
        <pc:docMk/>
      </pc:docMkLst>
      <pc:sldChg chg="addSp modSp mod setBg">
        <pc:chgData name="Wojciech Bogucki" userId="50de673e117e70f0" providerId="Windows Live" clId="Web-{A90A42B0-A522-4862-B227-19F43F0B3805}" dt="2018-12-01T17:11:59.081" v="61"/>
        <pc:sldMkLst>
          <pc:docMk/>
          <pc:sldMk cId="650317164" sldId="256"/>
        </pc:sldMkLst>
        <pc:spChg chg="mod ord">
          <ac:chgData name="Wojciech Bogucki" userId="50de673e117e70f0" providerId="Windows Live" clId="Web-{A90A42B0-A522-4862-B227-19F43F0B3805}" dt="2018-12-01T17:11:59.081" v="61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Wojciech Bogucki" userId="50de673e117e70f0" providerId="Windows Live" clId="Web-{A90A42B0-A522-4862-B227-19F43F0B3805}" dt="2018-12-01T17:11:59.081" v="61"/>
          <ac:spMkLst>
            <pc:docMk/>
            <pc:sldMk cId="650317164" sldId="256"/>
            <ac:spMk id="3" creationId="{00000000-0000-0000-0000-000000000000}"/>
          </ac:spMkLst>
        </pc:spChg>
        <pc:spChg chg="add">
          <ac:chgData name="Wojciech Bogucki" userId="50de673e117e70f0" providerId="Windows Live" clId="Web-{A90A42B0-A522-4862-B227-19F43F0B3805}" dt="2018-12-01T17:11:59.081" v="61"/>
          <ac:spMkLst>
            <pc:docMk/>
            <pc:sldMk cId="650317164" sldId="256"/>
            <ac:spMk id="8" creationId="{441B7737-E3D8-47F4-8B54-7529C7A83642}"/>
          </ac:spMkLst>
        </pc:spChg>
        <pc:spChg chg="add">
          <ac:chgData name="Wojciech Bogucki" userId="50de673e117e70f0" providerId="Windows Live" clId="Web-{A90A42B0-A522-4862-B227-19F43F0B3805}" dt="2018-12-01T17:11:59.081" v="61"/>
          <ac:spMkLst>
            <pc:docMk/>
            <pc:sldMk cId="650317164" sldId="256"/>
            <ac:spMk id="10" creationId="{2B8A17B2-9670-43B8-BE40-4682F8D29A0A}"/>
          </ac:spMkLst>
        </pc:spChg>
        <pc:spChg chg="add">
          <ac:chgData name="Wojciech Bogucki" userId="50de673e117e70f0" providerId="Windows Live" clId="Web-{A90A42B0-A522-4862-B227-19F43F0B3805}" dt="2018-12-01T17:11:59.081" v="61"/>
          <ac:spMkLst>
            <pc:docMk/>
            <pc:sldMk cId="650317164" sldId="256"/>
            <ac:spMk id="16" creationId="{AC1E939A-6A69-42AE-8471-3AD3A74AD78A}"/>
          </ac:spMkLst>
        </pc:spChg>
        <pc:spChg chg="add">
          <ac:chgData name="Wojciech Bogucki" userId="50de673e117e70f0" providerId="Windows Live" clId="Web-{A90A42B0-A522-4862-B227-19F43F0B3805}" dt="2018-12-01T17:11:59.081" v="61"/>
          <ac:spMkLst>
            <pc:docMk/>
            <pc:sldMk cId="650317164" sldId="256"/>
            <ac:spMk id="18" creationId="{A0B5529D-5CAA-4BF2-B5C9-34705E7661F9}"/>
          </ac:spMkLst>
        </pc:spChg>
        <pc:spChg chg="add">
          <ac:chgData name="Wojciech Bogucki" userId="50de673e117e70f0" providerId="Windows Live" clId="Web-{A90A42B0-A522-4862-B227-19F43F0B3805}" dt="2018-12-01T17:11:59.081" v="61"/>
          <ac:spMkLst>
            <pc:docMk/>
            <pc:sldMk cId="650317164" sldId="256"/>
            <ac:spMk id="20" creationId="{4B7BAF6C-CC6F-4F1B-AB92-3ABDF1D44541}"/>
          </ac:spMkLst>
        </pc:spChg>
        <pc:picChg chg="add">
          <ac:chgData name="Wojciech Bogucki" userId="50de673e117e70f0" providerId="Windows Live" clId="Web-{A90A42B0-A522-4862-B227-19F43F0B3805}" dt="2018-12-01T17:11:59.081" v="61"/>
          <ac:picMkLst>
            <pc:docMk/>
            <pc:sldMk cId="650317164" sldId="256"/>
            <ac:picMk id="12" creationId="{2A60B230-846B-4625-A8CA-D35FEBA73A99}"/>
          </ac:picMkLst>
        </pc:picChg>
        <pc:picChg chg="add">
          <ac:chgData name="Wojciech Bogucki" userId="50de673e117e70f0" providerId="Windows Live" clId="Web-{A90A42B0-A522-4862-B227-19F43F0B3805}" dt="2018-12-01T17:11:59.081" v="61"/>
          <ac:picMkLst>
            <pc:docMk/>
            <pc:sldMk cId="650317164" sldId="256"/>
            <ac:picMk id="14" creationId="{7185CF21-0594-48C0-9F3E-254D6BCE9D9B}"/>
          </ac:picMkLst>
        </pc:picChg>
      </pc:sldChg>
      <pc:sldChg chg="new">
        <pc:chgData name="Wojciech Bogucki" userId="50de673e117e70f0" providerId="Windows Live" clId="Web-{A90A42B0-A522-4862-B227-19F43F0B3805}" dt="2018-12-01T17:12:17.800" v="62"/>
        <pc:sldMkLst>
          <pc:docMk/>
          <pc:sldMk cId="319266890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4D584-460E-4162-8CFD-D866F143F940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AAA5-BE4C-4C94-8036-2D4F5BD23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47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Mogą być czarne lub białe!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pojawia się w trakcie trendu spadkowego, 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Młot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jest sygnałem zapowiadającej się hossy. Młot wyróżnia się długim dolnym cieniem i korpusem umiejscowionym w górnej części świecy – oba te elementy są sygnałami rynku byka przy trendzie spadkowym.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Jeśli widzisz formacje </a:t>
            </a:r>
            <a:r>
              <a:rPr lang="pl-PL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młota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możesz zacząć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zwyżki, nie czekając na potwierdzenie.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Formacje nazywa się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wisielcem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gdy pojawia się w trakcie trendu wzrostowego.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Wisielec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jest sygnałem zmiany trendu i może być początkiem bessy. </a:t>
            </a:r>
            <a:r>
              <a:rPr lang="pl-PL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Wisielec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 przeciwieństwie do </a:t>
            </a:r>
            <a:r>
              <a:rPr lang="pl-PL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młota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wymaga dodatkowego potwierdzenia w postaci drugiej charakterystycznej świecy, ponieważ długi dolny cień i korpus znajdujący się w górnej części świecy w aspekcie trendu wzrostowego to na ogół sygnały rynku byka. W celu potwierdzenia przewidywań zwróć uwagę czy ceny otwarcia lub zamknięcia na kolejnej świecy znajdują się poniżej korpusu wisielca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6AAA5-BE4C-4C94-8036-2D4F5BD2367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85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6AAA5-BE4C-4C94-8036-2D4F5BD2367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62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05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60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09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326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3604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86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21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56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083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3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15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38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81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5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851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918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04.12.2018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9551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kinfinansow.pl/formacje-swiecowe/" TargetMode="External"/><Relationship Id="rId2" Type="http://schemas.openxmlformats.org/officeDocument/2006/relationships/hyperlink" Target="https://www.investopedia.com/articles/active-trading/092315/5-most-powerful-candlestick-pattern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%C5%9Awiece_japo%C5%84skie" TargetMode="External"/><Relationship Id="rId5" Type="http://schemas.openxmlformats.org/officeDocument/2006/relationships/hyperlink" Target="https://www.bankier.pl/inwestowanie/profile/quote.html?symbol=MBANK" TargetMode="External"/><Relationship Id="rId4" Type="http://schemas.openxmlformats.org/officeDocument/2006/relationships/hyperlink" Target="https://en.wikipedia.org/wiki/Candlestick_patter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-screener.org/technical-analysis/top-10-candlestick-pattern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771" y="1134409"/>
            <a:ext cx="6378102" cy="3875778"/>
          </a:xfrm>
        </p:spPr>
        <p:txBody>
          <a:bodyPr>
            <a:normAutofit/>
          </a:bodyPr>
          <a:lstStyle/>
          <a:p>
            <a:pPr algn="l"/>
            <a:r>
              <a:rPr lang="pl-PL" sz="8000" dirty="0">
                <a:solidFill>
                  <a:schemeClr val="bg1">
                    <a:lumMod val="85000"/>
                    <a:lumOff val="15000"/>
                  </a:schemeClr>
                </a:solidFill>
                <a:cs typeface="Calibri Light"/>
              </a:rPr>
              <a:t>Wykresy świecowe</a:t>
            </a:r>
            <a:endParaRPr lang="pl-PL" sz="8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484478" y="2271633"/>
            <a:ext cx="3091564" cy="38757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2000" dirty="0">
                <a:solidFill>
                  <a:schemeClr val="bg1">
                    <a:lumMod val="85000"/>
                    <a:lumOff val="15000"/>
                  </a:schemeClr>
                </a:solidFill>
                <a:cs typeface="Calibri"/>
              </a:rPr>
              <a:t>Tomasz Makowski</a:t>
            </a:r>
          </a:p>
          <a:p>
            <a:r>
              <a:rPr lang="pl-PL" sz="2000" dirty="0">
                <a:solidFill>
                  <a:schemeClr val="bg1">
                    <a:lumMod val="85000"/>
                    <a:lumOff val="15000"/>
                  </a:schemeClr>
                </a:solidFill>
                <a:cs typeface="Calibri"/>
              </a:rPr>
              <a:t>Wojciech Kretowicz</a:t>
            </a:r>
          </a:p>
          <a:p>
            <a:r>
              <a:rPr lang="pl-PL" sz="2000" dirty="0">
                <a:solidFill>
                  <a:schemeClr val="bg1">
                    <a:lumMod val="85000"/>
                    <a:lumOff val="15000"/>
                  </a:schemeClr>
                </a:solidFill>
                <a:cs typeface="Calibri"/>
              </a:rPr>
              <a:t>Wojciech Bogucki</a:t>
            </a:r>
            <a:endParaRPr lang="pl-PL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698C93-1FAA-4903-9160-C8CBDB91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A3C7CF-1995-4C62-9920-10D18A89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https://www.investopedia.com/articles/active-trading/092315/5-most-powerful-candlestick-patterns.asp</a:t>
            </a:r>
            <a:endParaRPr lang="pl-PL" dirty="0"/>
          </a:p>
          <a:p>
            <a:r>
              <a:rPr lang="pl-PL" dirty="0">
                <a:hlinkClick r:id="rId3"/>
              </a:rPr>
              <a:t>https://rekinfinansow.pl/formacje-swiecowe/</a:t>
            </a:r>
            <a:endParaRPr lang="pl-PL" dirty="0"/>
          </a:p>
          <a:p>
            <a:r>
              <a:rPr lang="pl-PL" dirty="0">
                <a:hlinkClick r:id="rId4"/>
              </a:rPr>
              <a:t>https://en.wikipedia.org/wiki/Candlestick_pattern</a:t>
            </a:r>
            <a:endParaRPr lang="pl-PL" dirty="0"/>
          </a:p>
          <a:p>
            <a:r>
              <a:rPr lang="pl-PL" dirty="0">
                <a:hlinkClick r:id="rId5"/>
              </a:rPr>
              <a:t>https://www.bankier.pl/inwestowanie/profile/quote.html?symbol=MBANK#</a:t>
            </a:r>
            <a:endParaRPr lang="pl-PL" dirty="0"/>
          </a:p>
          <a:p>
            <a:r>
              <a:rPr lang="pl-PL" dirty="0">
                <a:hlinkClick r:id="rId6"/>
              </a:rPr>
              <a:t>https://pl.wikipedia.org/wiki/%C5%9Awiece_japo%C5%84skie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308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7D099-5652-4513-A227-C11609E0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8082A41-B471-4C96-A240-E25973F28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3693" y="2194559"/>
            <a:ext cx="6800850" cy="4024125"/>
          </a:xfrm>
        </p:spPr>
        <p:txBody>
          <a:bodyPr/>
          <a:lstStyle/>
          <a:p>
            <a:r>
              <a:rPr lang="pl-PL" dirty="0"/>
              <a:t>Przyjmuje się, że zostały wynalezione w XVIII wieku przez legendarnego, japońskiego kupca  </a:t>
            </a:r>
            <a:r>
              <a:rPr lang="pl-PL" dirty="0" err="1"/>
              <a:t>Munehisę</a:t>
            </a:r>
            <a:r>
              <a:rPr lang="pl-PL" dirty="0"/>
              <a:t> </a:t>
            </a:r>
            <a:r>
              <a:rPr lang="pl-PL" dirty="0" err="1"/>
              <a:t>Homma</a:t>
            </a:r>
            <a:endParaRPr lang="pl-PL" dirty="0"/>
          </a:p>
          <a:p>
            <a:r>
              <a:rPr lang="pl-PL" dirty="0"/>
              <a:t>Do Europy i Stanów Zjednoczonych dotarły w latach 90. XX wieku</a:t>
            </a:r>
          </a:p>
          <a:p>
            <a:r>
              <a:rPr lang="pl-PL" dirty="0"/>
              <a:t>1991 - Steve </a:t>
            </a:r>
            <a:r>
              <a:rPr lang="pl-PL" dirty="0" err="1"/>
              <a:t>Nison</a:t>
            </a:r>
            <a:r>
              <a:rPr lang="pl-PL" dirty="0"/>
              <a:t> </a:t>
            </a:r>
            <a:r>
              <a:rPr lang="pl-PL" i="1" dirty="0"/>
              <a:t>"Świece i inne japońskie techniki analizowania wykresów</a:t>
            </a:r>
            <a:r>
              <a:rPr lang="pl-PL" dirty="0"/>
              <a:t>"</a:t>
            </a:r>
          </a:p>
        </p:txBody>
      </p:sp>
      <p:pic>
        <p:nvPicPr>
          <p:cNvPr id="1026" name="Picture 2" descr="https://upload.wikimedia.org/wikipedia/commons/9/91/Candlestick_chart_EURUSD_October_2009.PNG">
            <a:extLst>
              <a:ext uri="{FF2B5EF4-FFF2-40B4-BE49-F238E27FC236}">
                <a16:creationId xmlns:a16="http://schemas.microsoft.com/office/drawing/2014/main" id="{D884DC6A-E12F-4228-89E1-4CB69CAA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578985"/>
            <a:ext cx="3876675" cy="5438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53D14BD-C800-432E-8DBB-75FF142587E3}"/>
              </a:ext>
            </a:extLst>
          </p:cNvPr>
          <p:cNvSpPr txBox="1"/>
          <p:nvPr/>
        </p:nvSpPr>
        <p:spPr>
          <a:xfrm>
            <a:off x="957262" y="6099290"/>
            <a:ext cx="389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Wykres świecowy dla EUR/USD w okresie październik 2009</a:t>
            </a:r>
          </a:p>
        </p:txBody>
      </p:sp>
    </p:spTree>
    <p:extLst>
      <p:ext uri="{BB962C8B-B14F-4D97-AF65-F5344CB8AC3E}">
        <p14:creationId xmlns:p14="http://schemas.microsoft.com/office/powerpoint/2010/main" val="31926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D8E858-E887-43BD-8189-DC870748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czytać wykres świecowy?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6B61532-52BB-4E83-BCDB-755E334F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16" y="2045369"/>
            <a:ext cx="5420220" cy="444806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856EFC5B-061A-4E45-A6A7-7F33E9822AC1}"/>
              </a:ext>
            </a:extLst>
          </p:cNvPr>
          <p:cNvSpPr/>
          <p:nvPr/>
        </p:nvSpPr>
        <p:spPr>
          <a:xfrm>
            <a:off x="8097950" y="6545800"/>
            <a:ext cx="19669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" dirty="0">
                <a:latin typeface="Arial" panose="020B0604020202020204" pitchFamily="34" charset="0"/>
                <a:hlinkClick r:id="rId3" tooltip="Wyświetl stron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stock-screener.org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000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B8B6A8-648A-4201-817B-CA8A02DE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538179"/>
            <a:ext cx="5334001" cy="1293028"/>
          </a:xfrm>
        </p:spPr>
        <p:txBody>
          <a:bodyPr/>
          <a:lstStyle/>
          <a:p>
            <a:r>
              <a:rPr lang="pl-PL" dirty="0"/>
              <a:t>Do czego służą?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5E3F8E-72EC-4A22-BDA2-1F96DBB739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Badanie tendencji na:</a:t>
            </a:r>
          </a:p>
          <a:p>
            <a:r>
              <a:rPr lang="pl-PL" dirty="0"/>
              <a:t>giełdzie,</a:t>
            </a:r>
          </a:p>
          <a:p>
            <a:r>
              <a:rPr lang="pl-PL" dirty="0" err="1"/>
              <a:t>forex</a:t>
            </a:r>
            <a:r>
              <a:rPr lang="pl-PL" dirty="0"/>
              <a:t>,</a:t>
            </a:r>
          </a:p>
          <a:p>
            <a:r>
              <a:rPr lang="pl-PL" dirty="0"/>
              <a:t>wszędzie tam, gdzie pojawiają się pieniądze.</a:t>
            </a:r>
          </a:p>
          <a:p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8807075-E4B1-4F86-A4C5-13FB3E72DE3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2193925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08588367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7989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Wykres świecowy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Wykres liniowy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583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Wartość otwarcia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Wartość otwarcia/zamknięcia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890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Wartość zamknięcia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--------------------------------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7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Minimum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--------------------------------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450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Maksimum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--------------------------------</a:t>
                      </a:r>
                    </a:p>
                  </a:txBody>
                  <a:tcPr>
                    <a:gradFill flip="none" rotWithShape="1">
                      <a:gsLst>
                        <a:gs pos="59000">
                          <a:srgbClr val="D56A14"/>
                        </a:gs>
                        <a:gs pos="33000">
                          <a:srgbClr val="FFA964"/>
                        </a:gs>
                        <a:gs pos="8200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7518999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09BC97D8-23DC-4DC8-9B21-ED8EA7329235}"/>
              </a:ext>
            </a:extLst>
          </p:cNvPr>
          <p:cNvSpPr txBox="1"/>
          <p:nvPr/>
        </p:nvSpPr>
        <p:spPr>
          <a:xfrm>
            <a:off x="6019799" y="772595"/>
            <a:ext cx="6024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4000" dirty="0"/>
              <a:t>Dlaczego są lepsze od wykresu liniowego?</a:t>
            </a:r>
          </a:p>
        </p:txBody>
      </p:sp>
    </p:spTree>
    <p:extLst>
      <p:ext uri="{BB962C8B-B14F-4D97-AF65-F5344CB8AC3E}">
        <p14:creationId xmlns:p14="http://schemas.microsoft.com/office/powerpoint/2010/main" val="3968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F8D3E-F3FB-44FF-81A9-6DEBB6A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pl-PL" dirty="0"/>
              <a:t>Popularne Formacje świecowe</a:t>
            </a:r>
          </a:p>
        </p:txBody>
      </p:sp>
      <p:pic>
        <p:nvPicPr>
          <p:cNvPr id="2054" name="Picture 6" descr="Hanging-man.svg">
            <a:extLst>
              <a:ext uri="{FF2B5EF4-FFF2-40B4-BE49-F238E27FC236}">
                <a16:creationId xmlns:a16="http://schemas.microsoft.com/office/drawing/2014/main" id="{E4531F0E-F8DA-4767-A764-ABAC16CB9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25" y="2167489"/>
            <a:ext cx="3100566" cy="310056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6" name="Picture 8" descr="Hammer-candlestick.svg">
            <a:extLst>
              <a:ext uri="{FF2B5EF4-FFF2-40B4-BE49-F238E27FC236}">
                <a16:creationId xmlns:a16="http://schemas.microsoft.com/office/drawing/2014/main" id="{D98A1DA1-42FA-4BCF-BB3D-CD9AAEE6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09" y="2167489"/>
            <a:ext cx="3100566" cy="310056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0255806-B657-43F9-A2F7-CBC2B1C1C56C}"/>
              </a:ext>
            </a:extLst>
          </p:cNvPr>
          <p:cNvSpPr txBox="1"/>
          <p:nvPr/>
        </p:nvSpPr>
        <p:spPr>
          <a:xfrm>
            <a:off x="7345128" y="5570407"/>
            <a:ext cx="216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Wisielec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F0814DD-01F8-43D2-BC23-18137A393101}"/>
              </a:ext>
            </a:extLst>
          </p:cNvPr>
          <p:cNvSpPr txBox="1"/>
          <p:nvPr/>
        </p:nvSpPr>
        <p:spPr>
          <a:xfrm>
            <a:off x="2677712" y="5570407"/>
            <a:ext cx="216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Młot</a:t>
            </a:r>
          </a:p>
        </p:txBody>
      </p:sp>
    </p:spTree>
    <p:extLst>
      <p:ext uri="{BB962C8B-B14F-4D97-AF65-F5344CB8AC3E}">
        <p14:creationId xmlns:p14="http://schemas.microsoft.com/office/powerpoint/2010/main" val="23466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5521BC-8772-440A-8CEE-0F347369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Popularne Formacje świecowe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BBDBD9F-015A-4299-9423-BE7EE951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90" y="2057401"/>
            <a:ext cx="7404410" cy="4212234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D5E59B8-5C83-4C32-BB9E-4B9E10BCED8A}"/>
              </a:ext>
            </a:extLst>
          </p:cNvPr>
          <p:cNvSpPr txBox="1"/>
          <p:nvPr/>
        </p:nvSpPr>
        <p:spPr>
          <a:xfrm>
            <a:off x="6889595" y="2300151"/>
            <a:ext cx="254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FF0000"/>
                </a:solidFill>
              </a:rPr>
              <a:t>Podwójny wisielec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4119806-0A2F-42DF-9094-D4809AF5ABFA}"/>
              </a:ext>
            </a:extLst>
          </p:cNvPr>
          <p:cNvSpPr txBox="1"/>
          <p:nvPr/>
        </p:nvSpPr>
        <p:spPr>
          <a:xfrm>
            <a:off x="6789234" y="4692088"/>
            <a:ext cx="88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Młoty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57CCD8E1-12A2-45A0-8586-01909729F19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05441" y="2500206"/>
            <a:ext cx="384154" cy="1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77AEFB42-4ED7-4046-9F4D-EC7E364708B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231122" y="4233916"/>
            <a:ext cx="88051" cy="45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107C5B7-6A72-4A71-9529-9EA3323F311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673009" y="4762423"/>
            <a:ext cx="1089070" cy="12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85B347F-2BCF-4D1E-9D5D-1975FC57E680}"/>
              </a:ext>
            </a:extLst>
          </p:cNvPr>
          <p:cNvSpPr txBox="1"/>
          <p:nvPr/>
        </p:nvSpPr>
        <p:spPr>
          <a:xfrm>
            <a:off x="449717" y="2084666"/>
            <a:ext cx="336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Notowania spółki mBank SA, wchodzącej w skład WIG20, w okresie wrzesień-listopad 2018</a:t>
            </a:r>
          </a:p>
        </p:txBody>
      </p:sp>
    </p:spTree>
    <p:extLst>
      <p:ext uri="{BB962C8B-B14F-4D97-AF65-F5344CB8AC3E}">
        <p14:creationId xmlns:p14="http://schemas.microsoft.com/office/powerpoint/2010/main" val="14033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C998-69BC-4662-BEC5-14F01152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411" y="-127023"/>
            <a:ext cx="8610600" cy="1293028"/>
          </a:xfrm>
        </p:spPr>
        <p:txBody>
          <a:bodyPr/>
          <a:lstStyle/>
          <a:p>
            <a:r>
              <a:rPr lang="en-US" dirty="0" err="1"/>
              <a:t>Przykład</a:t>
            </a:r>
            <a:r>
              <a:rPr lang="en-US" dirty="0"/>
              <a:t> w 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9B85F0-2123-4626-A5D0-2F7BBDE9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605" y="1073127"/>
            <a:ext cx="9103355" cy="57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52C0D5-B4A6-4F6D-A178-FB68D438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921" y="764373"/>
            <a:ext cx="10450902" cy="1293028"/>
          </a:xfrm>
        </p:spPr>
        <p:txBody>
          <a:bodyPr/>
          <a:lstStyle/>
          <a:p>
            <a:r>
              <a:rPr lang="pl-PL" dirty="0"/>
              <a:t>Jak zrobić wykresy świecowe w R?</a:t>
            </a: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DB308BA-F766-401E-AF87-78AABFC24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5" y="2299736"/>
            <a:ext cx="11775235" cy="372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9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A0AEF-D9BE-4DF8-BB65-B06DA2F8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826" y="88637"/>
            <a:ext cx="8610600" cy="1293028"/>
          </a:xfrm>
        </p:spPr>
        <p:txBody>
          <a:bodyPr/>
          <a:lstStyle/>
          <a:p>
            <a:r>
              <a:rPr lang="pl-PL" dirty="0"/>
              <a:t>Łatwa </a:t>
            </a:r>
            <a:r>
              <a:rPr lang="pl-PL" dirty="0" err="1"/>
              <a:t>sKalowalność</a:t>
            </a:r>
            <a:endParaRPr lang="en-US" dirty="0" err="1"/>
          </a:p>
        </p:txBody>
      </p:sp>
      <p:pic>
        <p:nvPicPr>
          <p:cNvPr id="7" name="Picture 7" descr="A picture containing writing implement, stationary, pencil, indoor&#10;&#10;Description generated with high confidence">
            <a:extLst>
              <a:ext uri="{FF2B5EF4-FFF2-40B4-BE49-F238E27FC236}">
                <a16:creationId xmlns:a16="http://schemas.microsoft.com/office/drawing/2014/main" id="{89C76831-A9B1-463B-ADBB-328E6CE58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3" y="1381214"/>
            <a:ext cx="7993811" cy="5061342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014C9F-4A51-4745-BB98-2C9B3A0CEA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005134" y="3592260"/>
            <a:ext cx="4181294" cy="189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9208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233</TotalTime>
  <Words>203</Words>
  <Application>Microsoft Office PowerPoint</Application>
  <PresentationFormat>Panoramiczny</PresentationFormat>
  <Paragraphs>48</Paragraphs>
  <Slides>10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Para</vt:lpstr>
      <vt:lpstr>Wykresy świecowe</vt:lpstr>
      <vt:lpstr>Historia</vt:lpstr>
      <vt:lpstr>Jak czytać wykres świecowy?</vt:lpstr>
      <vt:lpstr>Do czego służą?</vt:lpstr>
      <vt:lpstr>Popularne Formacje świecowe</vt:lpstr>
      <vt:lpstr>Popularne Formacje świecowe</vt:lpstr>
      <vt:lpstr>Przykład w R</vt:lpstr>
      <vt:lpstr>Jak zrobić wykresy świecowe w R?</vt:lpstr>
      <vt:lpstr>Łatwa sKalowalność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/>
  <cp:lastModifiedBy>Wojciech Bogucki</cp:lastModifiedBy>
  <cp:revision>27</cp:revision>
  <dcterms:created xsi:type="dcterms:W3CDTF">2012-08-15T16:54:36Z</dcterms:created>
  <dcterms:modified xsi:type="dcterms:W3CDTF">2018-12-04T20:47:38Z</dcterms:modified>
</cp:coreProperties>
</file>