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09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vi-VN" dirty="0" smtClean="0"/>
              <a:t> babă bălană mănâncă o banană babană</a:t>
            </a:r>
            <a:r>
              <a:rPr lang="en-US" dirty="0" smtClean="0"/>
              <a:t> </a:t>
            </a:r>
            <a:r>
              <a:rPr lang="en-US" dirty="0" err="1" smtClean="0"/>
              <a:t>babane</a:t>
            </a:r>
            <a:r>
              <a:rPr lang="en-US" smtClean="0"/>
              <a:t> mama</a:t>
            </a:r>
            <a:r>
              <a:rPr lang="vi-VN" smtClean="0"/>
              <a:t>.</a:t>
            </a:r>
            <a:endParaRPr lang="ro-R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</a:t>
            </a:r>
            <a:r>
              <a:rPr lang="ro-RO" dirty="0" smtClean="0"/>
              <a:t>ția 2018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Oare anul ăsta îmi voi prezenta proiectul???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restan</a:t>
            </a:r>
            <a:r>
              <a:rPr lang="ro-RO" smtClean="0"/>
              <a:t>ță?</a:t>
            </a:r>
            <a:endParaRPr 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 babă bălană mănâncă o banană babană babane mama.</vt:lpstr>
      <vt:lpstr>Ediția 2018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babă bălană mănâncă o banană babană.</dc:title>
  <dc:creator>Bogdan</dc:creator>
  <cp:lastModifiedBy>Bogdan</cp:lastModifiedBy>
  <cp:revision>8</cp:revision>
  <dcterms:created xsi:type="dcterms:W3CDTF">2006-08-16T00:00:00Z</dcterms:created>
  <dcterms:modified xsi:type="dcterms:W3CDTF">2018-03-06T16:10:32Z</dcterms:modified>
</cp:coreProperties>
</file>