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6" r:id="rId4"/>
    <p:sldId id="257" r:id="rId5"/>
    <p:sldId id="262" r:id="rId6"/>
    <p:sldId id="261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125" y="1556792"/>
            <a:ext cx="4788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KANDRA BOGDAN, gr. 507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4125" y="404664"/>
            <a:ext cx="478802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TEXT MINING</a:t>
            </a:r>
          </a:p>
          <a:p>
            <a:r>
              <a:rPr lang="en-US" altLang="ko-KR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SENTIMENT ANALYSIS</a:t>
            </a:r>
          </a:p>
          <a:p>
            <a:endParaRPr lang="en-US" altLang="ko-KR" sz="3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Sentiment Analysis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200" b="1" dirty="0" smtClean="0"/>
              <a:t>The Problem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28596" y="2643182"/>
            <a:ext cx="8229600" cy="3600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   </a:t>
            </a:r>
            <a:r>
              <a:rPr lang="en-US" altLang="ko-KR" sz="2400" dirty="0" smtClean="0"/>
              <a:t>Refers to the automatic identification, extraction, quantification and study of subjective textual information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   Applied over online and social media (for marketing and customer service purposes), over reviews and </a:t>
            </a:r>
            <a:r>
              <a:rPr lang="en-US" altLang="ko-KR" sz="2400" smtClean="0"/>
              <a:t>survey responses, etc.</a:t>
            </a:r>
            <a:endParaRPr lang="en-US" altLang="ko-KR" sz="3400" dirty="0" smtClean="0"/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Sentiment Analysis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200" b="1" dirty="0" smtClean="0"/>
              <a:t>Data Sets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28596" y="2643182"/>
            <a:ext cx="8229600" cy="3600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   Movie Reviews corpora</a:t>
            </a:r>
          </a:p>
          <a:p>
            <a:pPr lvl="1"/>
            <a:r>
              <a:rPr lang="en-US" altLang="ko-KR" sz="2400" dirty="0" smtClean="0">
                <a:hlinkClick r:id="rId2"/>
              </a:rPr>
              <a:t>http://www.cs.cornell.edu/people/pabo/movie-review-data/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sentence polarity dataset v1.0</a:t>
            </a:r>
          </a:p>
          <a:p>
            <a:pPr lvl="1"/>
            <a:r>
              <a:rPr lang="en-US" altLang="ko-KR" sz="2400" dirty="0" smtClean="0"/>
              <a:t>polarity dataset v2.0</a:t>
            </a: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Sentiment Analysis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200" b="1" dirty="0" smtClean="0"/>
              <a:t>Preprocessing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28596" y="2714620"/>
            <a:ext cx="8229600" cy="3600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ko-KR" sz="2400" dirty="0" smtClean="0"/>
              <a:t>Removed </a:t>
            </a:r>
            <a:r>
              <a:rPr lang="en-US" altLang="ko-KR" sz="2400" dirty="0" err="1" smtClean="0"/>
              <a:t>stopwords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   Removed numerals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   Lowercased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   POS tagged and kept only Adjectives, Adverbs and Verbs</a:t>
            </a: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Sentiment Analysis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200" b="1" dirty="0" smtClean="0"/>
              <a:t>Features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28596" y="2643182"/>
            <a:ext cx="8229600" cy="3600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ko-KR" sz="2400" i="1" dirty="0" smtClean="0"/>
              <a:t>Bag-of-words Model</a:t>
            </a:r>
          </a:p>
          <a:p>
            <a:pPr lvl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Computed the frequency distribution of the words</a:t>
            </a:r>
          </a:p>
          <a:p>
            <a:pPr lvl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Features used are the 5000 most frequent words and their frequencies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Sentiment Analysis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200" b="1" dirty="0" smtClean="0"/>
              <a:t>Classifiers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28596" y="2643182"/>
            <a:ext cx="8229600" cy="3600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ko-KR" sz="2400" dirty="0" smtClean="0"/>
              <a:t>Naïve </a:t>
            </a:r>
            <a:r>
              <a:rPr lang="en-US" altLang="ko-KR" sz="2400" dirty="0" err="1" smtClean="0"/>
              <a:t>Bayes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400" i="1" dirty="0" smtClean="0"/>
              <a:t>    </a:t>
            </a:r>
            <a:r>
              <a:rPr lang="en-US" altLang="ko-KR" sz="2400" dirty="0" smtClean="0"/>
              <a:t>Multinomial Naïve </a:t>
            </a:r>
            <a:r>
              <a:rPr lang="en-US" altLang="ko-KR" sz="2400" dirty="0" err="1" smtClean="0"/>
              <a:t>Bayes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400" i="1" dirty="0" smtClean="0"/>
              <a:t>    </a:t>
            </a:r>
            <a:r>
              <a:rPr lang="en-US" altLang="ko-KR" sz="2400" dirty="0" smtClean="0"/>
              <a:t>Bernoulli Naïve </a:t>
            </a:r>
            <a:r>
              <a:rPr lang="en-US" altLang="ko-KR" sz="2400" dirty="0" err="1" smtClean="0"/>
              <a:t>Bayes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400" i="1" dirty="0" smtClean="0"/>
              <a:t>    </a:t>
            </a:r>
            <a:r>
              <a:rPr lang="en-US" altLang="ko-KR" sz="2400" dirty="0" smtClean="0"/>
              <a:t>Logistic Regression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i="1" dirty="0" smtClean="0"/>
              <a:t>    </a:t>
            </a:r>
            <a:r>
              <a:rPr lang="en-US" altLang="ko-KR" sz="2400" dirty="0" smtClean="0"/>
              <a:t>Stochastic Gradient Descent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i="1" dirty="0" smtClean="0"/>
              <a:t>    </a:t>
            </a:r>
            <a:r>
              <a:rPr lang="en-US" altLang="ko-KR" sz="2400" dirty="0" smtClean="0"/>
              <a:t>Support Vector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i="1" dirty="0" smtClean="0"/>
              <a:t>    </a:t>
            </a:r>
            <a:r>
              <a:rPr lang="en-US" altLang="ko-KR" sz="2400" dirty="0" smtClean="0"/>
              <a:t>Linear Support Vector</a:t>
            </a:r>
            <a:endParaRPr lang="en-US" altLang="ko-KR" sz="2400" i="1" dirty="0" smtClean="0"/>
          </a:p>
          <a:p>
            <a:pPr lvl="1"/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Sentiment Analysis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200" b="1" dirty="0" smtClean="0"/>
              <a:t>Classifiers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28596" y="2714620"/>
            <a:ext cx="8229600" cy="3600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ko-KR" sz="2800" dirty="0" smtClean="0"/>
              <a:t>Defined a new classifier which, based on a voting process, takes the final decision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    Serialized trained classifiers, for speed</a:t>
            </a: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Sentiment Analysis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200" b="1" dirty="0" smtClean="0"/>
              <a:t>Evaluation Metrics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28596" y="2714620"/>
            <a:ext cx="8229600" cy="3600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ko-KR" sz="2800" dirty="0" smtClean="0"/>
              <a:t>Accuracy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    Precision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    Recall</a:t>
            </a: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Sentiment Analysis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200" b="1" dirty="0" smtClean="0"/>
              <a:t>Results</a:t>
            </a:r>
            <a:endParaRPr lang="en-US" altLang="ko-KR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43108" y="2214554"/>
            <a:ext cx="6563072" cy="414786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ko-KR" sz="2800" i="1" dirty="0" smtClean="0"/>
              <a:t>A</a:t>
            </a:r>
            <a:r>
              <a:rPr lang="ro-RO" altLang="ko-KR" sz="2800" i="1" dirty="0" smtClean="0"/>
              <a:t>ccuracy</a:t>
            </a:r>
            <a:r>
              <a:rPr lang="en-US" altLang="ko-KR" sz="2800" i="1" dirty="0" smtClean="0"/>
              <a:t> </a:t>
            </a:r>
            <a:r>
              <a:rPr lang="ro-RO" altLang="ko-KR" sz="2800" dirty="0" smtClean="0"/>
              <a:t>: 73.66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    </a:t>
            </a:r>
            <a:r>
              <a:rPr lang="en-US" altLang="ko-KR" sz="2800" i="1" dirty="0" smtClean="0"/>
              <a:t>P</a:t>
            </a:r>
            <a:r>
              <a:rPr lang="ro-RO" altLang="ko-KR" sz="2800" i="1" dirty="0" smtClean="0"/>
              <a:t>os</a:t>
            </a:r>
            <a:r>
              <a:rPr lang="en-US" altLang="ko-KR" sz="2800" i="1" dirty="0" err="1" smtClean="0"/>
              <a:t>itive</a:t>
            </a:r>
            <a:r>
              <a:rPr lang="ro-RO" altLang="ko-KR" sz="2800" i="1" dirty="0" smtClean="0"/>
              <a:t> </a:t>
            </a:r>
            <a:r>
              <a:rPr lang="en-US" altLang="ko-KR" sz="2800" i="1" dirty="0" smtClean="0"/>
              <a:t>P</a:t>
            </a:r>
            <a:r>
              <a:rPr lang="ro-RO" altLang="ko-KR" sz="2800" i="1" dirty="0" smtClean="0"/>
              <a:t>recision</a:t>
            </a:r>
            <a:r>
              <a:rPr lang="en-US" altLang="ko-KR" sz="2800" i="1" dirty="0" smtClean="0"/>
              <a:t> </a:t>
            </a:r>
            <a:r>
              <a:rPr lang="ro-RO" altLang="ko-KR" sz="2800" dirty="0" smtClean="0"/>
              <a:t>: 0.78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    </a:t>
            </a:r>
            <a:r>
              <a:rPr lang="en-US" altLang="ko-KR" sz="2800" i="1" dirty="0" smtClean="0"/>
              <a:t>P</a:t>
            </a:r>
            <a:r>
              <a:rPr lang="ro-RO" altLang="ko-KR" sz="2800" i="1" dirty="0" smtClean="0"/>
              <a:t>os</a:t>
            </a:r>
            <a:r>
              <a:rPr lang="en-US" altLang="ko-KR" sz="2800" i="1" dirty="0" err="1" smtClean="0"/>
              <a:t>itive</a:t>
            </a:r>
            <a:r>
              <a:rPr lang="ro-RO" altLang="ko-KR" sz="2800" i="1" dirty="0" smtClean="0"/>
              <a:t> </a:t>
            </a:r>
            <a:r>
              <a:rPr lang="en-US" altLang="ko-KR" sz="2800" i="1" dirty="0" smtClean="0"/>
              <a:t>R</a:t>
            </a:r>
            <a:r>
              <a:rPr lang="ro-RO" altLang="ko-KR" sz="2800" i="1" dirty="0" smtClean="0"/>
              <a:t>ecall</a:t>
            </a:r>
            <a:r>
              <a:rPr lang="en-US" altLang="ko-KR" sz="2800" i="1" dirty="0" smtClean="0"/>
              <a:t> </a:t>
            </a:r>
            <a:r>
              <a:rPr lang="ro-RO" altLang="ko-KR" sz="2800" dirty="0" smtClean="0"/>
              <a:t>: 0.66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    </a:t>
            </a:r>
            <a:r>
              <a:rPr lang="en-US" altLang="ko-KR" sz="2800" i="1" dirty="0" smtClean="0"/>
              <a:t>N</a:t>
            </a:r>
            <a:r>
              <a:rPr lang="ro-RO" altLang="ko-KR" sz="2800" i="1" dirty="0" smtClean="0"/>
              <a:t>eg</a:t>
            </a:r>
            <a:r>
              <a:rPr lang="en-US" altLang="ko-KR" sz="2800" i="1" dirty="0" err="1" smtClean="0"/>
              <a:t>ative</a:t>
            </a:r>
            <a:r>
              <a:rPr lang="ro-RO" altLang="ko-KR" sz="2800" i="1" dirty="0" smtClean="0"/>
              <a:t> </a:t>
            </a:r>
            <a:r>
              <a:rPr lang="en-US" altLang="ko-KR" sz="2800" i="1" dirty="0" smtClean="0"/>
              <a:t>P</a:t>
            </a:r>
            <a:r>
              <a:rPr lang="ro-RO" altLang="ko-KR" sz="2800" i="1" dirty="0" smtClean="0"/>
              <a:t>recision</a:t>
            </a:r>
            <a:r>
              <a:rPr lang="en-US" altLang="ko-KR" sz="2800" i="1" dirty="0" smtClean="0"/>
              <a:t> </a:t>
            </a:r>
            <a:r>
              <a:rPr lang="ro-RO" altLang="ko-KR" sz="2800" dirty="0" smtClean="0"/>
              <a:t>: 0.70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    </a:t>
            </a:r>
            <a:r>
              <a:rPr lang="en-US" altLang="ko-KR" sz="2800" i="1" dirty="0" smtClean="0"/>
              <a:t>N</a:t>
            </a:r>
            <a:r>
              <a:rPr lang="ro-RO" altLang="ko-KR" sz="2800" i="1" dirty="0" smtClean="0"/>
              <a:t>eg</a:t>
            </a:r>
            <a:r>
              <a:rPr lang="en-US" altLang="ko-KR" sz="2800" i="1" dirty="0" err="1" smtClean="0"/>
              <a:t>ative</a:t>
            </a:r>
            <a:r>
              <a:rPr lang="ro-RO" altLang="ko-KR" sz="2800" i="1" dirty="0" smtClean="0"/>
              <a:t> </a:t>
            </a:r>
            <a:r>
              <a:rPr lang="en-US" altLang="ko-KR" sz="2800" i="1" dirty="0" smtClean="0"/>
              <a:t>R</a:t>
            </a:r>
            <a:r>
              <a:rPr lang="ro-RO" altLang="ko-KR" sz="2800" i="1" dirty="0" smtClean="0"/>
              <a:t>ecall</a:t>
            </a:r>
            <a:r>
              <a:rPr lang="en-US" altLang="ko-KR" sz="2800" i="1" dirty="0" smtClean="0"/>
              <a:t> </a:t>
            </a:r>
            <a:r>
              <a:rPr lang="ro-RO" altLang="ko-KR" sz="2800" dirty="0" smtClean="0"/>
              <a:t>: 0.81</a:t>
            </a:r>
            <a:endParaRPr lang="ko-KR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231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Slide 1</vt:lpstr>
      <vt:lpstr> Sentiment Analysis</vt:lpstr>
      <vt:lpstr> Sentiment Analysis</vt:lpstr>
      <vt:lpstr> Sentiment Analysis</vt:lpstr>
      <vt:lpstr> Sentiment Analysis</vt:lpstr>
      <vt:lpstr> Sentiment Analysis</vt:lpstr>
      <vt:lpstr> Sentiment Analysis</vt:lpstr>
      <vt:lpstr> Sentiment Analysis</vt:lpstr>
      <vt:lpstr> Sentiment Analysis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</dc:creator>
  <cp:lastModifiedBy>Bogdan</cp:lastModifiedBy>
  <cp:revision>66</cp:revision>
  <dcterms:created xsi:type="dcterms:W3CDTF">2014-04-01T16:35:38Z</dcterms:created>
  <dcterms:modified xsi:type="dcterms:W3CDTF">2018-05-04T13:47:58Z</dcterms:modified>
</cp:coreProperties>
</file>