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836-FA5B-4E4E-B7EA-B8E565496A62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C2F-3FD1-4CBE-B99D-9AA7EBE11F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836-FA5B-4E4E-B7EA-B8E565496A62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C2F-3FD1-4CBE-B99D-9AA7EBE11F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836-FA5B-4E4E-B7EA-B8E565496A62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C2F-3FD1-4CBE-B99D-9AA7EBE11F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836-FA5B-4E4E-B7EA-B8E565496A62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C2F-3FD1-4CBE-B99D-9AA7EBE11F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836-FA5B-4E4E-B7EA-B8E565496A62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C2F-3FD1-4CBE-B99D-9AA7EBE11F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836-FA5B-4E4E-B7EA-B8E565496A62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C2F-3FD1-4CBE-B99D-9AA7EBE11F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836-FA5B-4E4E-B7EA-B8E565496A62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C2F-3FD1-4CBE-B99D-9AA7EBE11F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836-FA5B-4E4E-B7EA-B8E565496A62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C2F-3FD1-4CBE-B99D-9AA7EBE11F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836-FA5B-4E4E-B7EA-B8E565496A62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C2F-3FD1-4CBE-B99D-9AA7EBE11F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836-FA5B-4E4E-B7EA-B8E565496A62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C2F-3FD1-4CBE-B99D-9AA7EBE11F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836-FA5B-4E4E-B7EA-B8E565496A62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8C2F-3FD1-4CBE-B99D-9AA7EBE11F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2836-FA5B-4E4E-B7EA-B8E565496A62}" type="datetimeFigureOut">
              <a:rPr lang="ru-RU" smtClean="0"/>
              <a:t>29.11.2012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C8C2F-3FD1-4CBE-B99D-9AA7EBE11F2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 </a:t>
            </a:r>
            <a:r>
              <a:rPr lang="en-US" dirty="0" smtClean="0"/>
              <a:t>State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Паттерн поведения объектов.</a:t>
            </a:r>
          </a:p>
          <a:p>
            <a:r>
              <a:rPr lang="ru-RU" dirty="0" smtClean="0"/>
              <a:t>Позволяет объекту варьировать свое поведение в зависимости от внутреннего состояния.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Паттерн применяется в следующих случаях</a:t>
            </a:r>
          </a:p>
          <a:p>
            <a:r>
              <a:rPr lang="ru-RU" dirty="0" smtClean="0"/>
              <a:t>Когда поведение объекта зависит от его состояния и должно изменяться по мере выполнения</a:t>
            </a:r>
          </a:p>
          <a:p>
            <a:r>
              <a:rPr lang="ru-RU" dirty="0" smtClean="0"/>
              <a:t>когда в коде операций встречаются состоящие из многих ветвей условные операторы, в которых выбор ветви зависит от состояния.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ML-диаграмма классов паттерна St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71546"/>
            <a:ext cx="7358114" cy="4683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58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Паттерн State</vt:lpstr>
      <vt:lpstr>Описание</vt:lpstr>
      <vt:lpstr>Область применения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State</dc:title>
  <dc:creator>Я</dc:creator>
  <cp:lastModifiedBy>Я</cp:lastModifiedBy>
  <cp:revision>53</cp:revision>
  <dcterms:created xsi:type="dcterms:W3CDTF">2012-11-29T11:52:22Z</dcterms:created>
  <dcterms:modified xsi:type="dcterms:W3CDTF">2012-11-29T21:08:08Z</dcterms:modified>
</cp:coreProperties>
</file>