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Composite(</a:t>
            </a:r>
            <a:r>
              <a:rPr lang="ru-RU" dirty="0" smtClean="0"/>
              <a:t>компоновщик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512" y="5286388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Клепач</a:t>
            </a:r>
            <a:r>
              <a:rPr lang="ru-RU" dirty="0" smtClean="0"/>
              <a:t> Богдан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Компоновщик</a:t>
            </a:r>
            <a:r>
              <a:rPr lang="ru-RU" sz="2000" dirty="0"/>
              <a:t> (англ. </a:t>
            </a:r>
            <a:r>
              <a:rPr lang="ru-RU" sz="2000" i="1" dirty="0"/>
              <a:t>Composite</a:t>
            </a:r>
            <a:r>
              <a:rPr lang="ru-RU" sz="2000" i="1" dirty="0"/>
              <a:t> </a:t>
            </a:r>
            <a:r>
              <a:rPr lang="ru-RU" sz="2000" i="1" dirty="0"/>
              <a:t>pattern</a:t>
            </a:r>
            <a:r>
              <a:rPr lang="ru-RU" sz="2000" dirty="0"/>
              <a:t>) — шаблон проектирования, относится к структурным паттернам, объединяет объекты в древовидную структуру для представления иерархии от частного к целому. Компоновщик позволяет клиентам обращаться к отдельным объектам и к группам объектов одинаково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000" dirty="0" smtClean="0"/>
              <a:t>Объединять объекты в древовидную структуру.</a:t>
            </a:r>
          </a:p>
          <a:p>
            <a:r>
              <a:rPr lang="ru-RU" sz="2000" dirty="0" smtClean="0"/>
              <a:t>Предоставить </a:t>
            </a:r>
            <a:r>
              <a:rPr lang="ru-RU" sz="2000" dirty="0"/>
              <a:t>клиенту единообразный интерфейс к листовым и составным элементам древовидной структуры.</a:t>
            </a:r>
            <a:endParaRPr lang="ru-RU" sz="20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000" dirty="0" smtClean="0"/>
              <a:t> </a:t>
            </a:r>
            <a:r>
              <a:rPr lang="ru-RU" sz="2000" dirty="0" smtClean="0"/>
              <a:t>Пользовательский </a:t>
            </a:r>
            <a:r>
              <a:rPr lang="ru-RU" sz="2000" dirty="0" smtClean="0"/>
              <a:t>интерфейс (GUI</a:t>
            </a:r>
            <a:r>
              <a:rPr lang="ru-RU" sz="2000" dirty="0" smtClean="0"/>
              <a:t>).</a:t>
            </a:r>
          </a:p>
          <a:p>
            <a:r>
              <a:rPr lang="ru-RU" sz="2000" dirty="0" smtClean="0"/>
              <a:t>окно </a:t>
            </a:r>
            <a:r>
              <a:rPr lang="ru-RU" sz="2000" dirty="0" smtClean="0"/>
              <a:t>пользовательского интерфейса — контейнер для более простых </a:t>
            </a:r>
            <a:r>
              <a:rPr lang="ru-RU" sz="2000" dirty="0" err="1" smtClean="0"/>
              <a:t>виджетов</a:t>
            </a:r>
            <a:r>
              <a:rPr lang="ru-RU" sz="2000" dirty="0" smtClean="0"/>
              <a:t> — панелей, кнопок, полей </a:t>
            </a:r>
            <a:r>
              <a:rPr lang="ru-RU" sz="2000" dirty="0" smtClean="0"/>
              <a:t>ввода </a:t>
            </a:r>
            <a:r>
              <a:rPr lang="ru-RU" sz="2000" dirty="0" smtClean="0"/>
              <a:t>и т.д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панель, в свою очередь тоже являются контейнерными объектами и так вплоть до элементарных листовых объектов</a:t>
            </a:r>
            <a:endParaRPr lang="ru-RU" sz="20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delab.ru/data/tasks/207/Image/structur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8072494" cy="3923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объекта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8434" name="Picture 2" descr="http://codelab.ru/data/tasks/207/Image/hierarchicObj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445186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Участники паттерна Компоновщик (</a:t>
            </a:r>
            <a:r>
              <a:rPr lang="en-US" b="1" dirty="0"/>
              <a:t>Composite)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00100" y="2000240"/>
            <a:ext cx="7772400" cy="4267216"/>
          </a:xfrm>
        </p:spPr>
        <p:txBody>
          <a:bodyPr>
            <a:normAutofit fontScale="32500" lnSpcReduction="20000"/>
          </a:bodyPr>
          <a:lstStyle/>
          <a:p>
            <a:r>
              <a:rPr lang="ru-RU" sz="4200" b="1" dirty="0"/>
              <a:t>Component</a:t>
            </a:r>
            <a:r>
              <a:rPr lang="ru-RU" sz="4200" dirty="0"/>
              <a:t> (</a:t>
            </a:r>
            <a:r>
              <a:rPr lang="ru-RU" sz="4200" dirty="0"/>
              <a:t>Graphic</a:t>
            </a:r>
            <a:r>
              <a:rPr lang="ru-RU" sz="4200" dirty="0"/>
              <a:t>) – компонент.</a:t>
            </a:r>
            <a:br>
              <a:rPr lang="ru-RU" sz="4200" dirty="0"/>
            </a:br>
            <a:r>
              <a:rPr lang="ru-RU" sz="4200" dirty="0"/>
              <a:t>Объявляет интерфейс для компонуемых объектов;</a:t>
            </a:r>
            <a:br>
              <a:rPr lang="ru-RU" sz="4200" dirty="0"/>
            </a:br>
            <a:r>
              <a:rPr lang="ru-RU" sz="4200" dirty="0"/>
              <a:t>Предоставляет подходящую реализацию операций по умолчанию, общую для всех классов;</a:t>
            </a:r>
            <a:br>
              <a:rPr lang="ru-RU" sz="4200" dirty="0"/>
            </a:br>
            <a:r>
              <a:rPr lang="ru-RU" sz="4200" dirty="0"/>
              <a:t>Объявляет единый интерфейс для доступа к потомкам и управления ими;</a:t>
            </a:r>
            <a:br>
              <a:rPr lang="ru-RU" sz="4200" dirty="0"/>
            </a:br>
            <a:r>
              <a:rPr lang="ru-RU" sz="4200" dirty="0"/>
              <a:t>Определяет интерфейс для доступа к родителю компонента в рекурсивной структуре и при необходимости реализует его (возможность необязательна); оригинал </a:t>
            </a:r>
            <a:r>
              <a:rPr lang="ru-RU" sz="4200" dirty="0" smtClean="0"/>
              <a:t>источник</a:t>
            </a:r>
            <a:endParaRPr lang="ru-RU" sz="4200" dirty="0"/>
          </a:p>
          <a:p>
            <a:r>
              <a:rPr lang="ru-RU" sz="4200" b="1" dirty="0"/>
              <a:t>Leaf</a:t>
            </a:r>
            <a:r>
              <a:rPr lang="ru-RU" sz="4200" dirty="0"/>
              <a:t> (</a:t>
            </a:r>
            <a:r>
              <a:rPr lang="ru-RU" sz="4200" dirty="0" err="1"/>
              <a:t>Rectangle</a:t>
            </a:r>
            <a:r>
              <a:rPr lang="ru-RU" sz="4200" dirty="0"/>
              <a:t>, </a:t>
            </a:r>
            <a:r>
              <a:rPr lang="ru-RU" sz="4200" dirty="0" err="1"/>
              <a:t>Line</a:t>
            </a:r>
            <a:r>
              <a:rPr lang="ru-RU" sz="4200" dirty="0"/>
              <a:t>, </a:t>
            </a:r>
            <a:r>
              <a:rPr lang="ru-RU" sz="4200" dirty="0" err="1"/>
              <a:t>Text</a:t>
            </a:r>
            <a:r>
              <a:rPr lang="ru-RU" sz="4200" dirty="0"/>
              <a:t>) – лист.</a:t>
            </a:r>
            <a:br>
              <a:rPr lang="ru-RU" sz="4200" dirty="0"/>
            </a:br>
            <a:r>
              <a:rPr lang="ru-RU" sz="4200" dirty="0"/>
              <a:t>Объект того же типа что и </a:t>
            </a:r>
            <a:r>
              <a:rPr lang="ru-RU" sz="4200" dirty="0" err="1"/>
              <a:t>Composite</a:t>
            </a:r>
            <a:r>
              <a:rPr lang="ru-RU" sz="4200" dirty="0"/>
              <a:t>, но без реализации контейнерных функций;</a:t>
            </a:r>
            <a:br>
              <a:rPr lang="ru-RU" sz="4200" dirty="0"/>
            </a:br>
            <a:r>
              <a:rPr lang="ru-RU" sz="4200" dirty="0"/>
              <a:t>Представляет листовые узлы композиции и не имеет потомков;</a:t>
            </a:r>
            <a:br>
              <a:rPr lang="ru-RU" sz="4200" dirty="0"/>
            </a:br>
            <a:r>
              <a:rPr lang="ru-RU" sz="4200" dirty="0"/>
              <a:t>Определяет поведение примитивных объектов в композиции;</a:t>
            </a:r>
            <a:br>
              <a:rPr lang="ru-RU" sz="4200" dirty="0"/>
            </a:br>
            <a:r>
              <a:rPr lang="ru-RU" sz="4200" dirty="0"/>
              <a:t>Входит в состав контейнерных объектов</a:t>
            </a:r>
            <a:r>
              <a:rPr lang="ru-RU" sz="4200" dirty="0" smtClean="0"/>
              <a:t>;</a:t>
            </a:r>
            <a:endParaRPr lang="ru-RU" sz="4200" dirty="0"/>
          </a:p>
          <a:p>
            <a:r>
              <a:rPr lang="ru-RU" sz="4200" b="1" dirty="0" err="1"/>
              <a:t>Composite</a:t>
            </a:r>
            <a:r>
              <a:rPr lang="ru-RU" sz="4200" dirty="0"/>
              <a:t> (</a:t>
            </a:r>
            <a:r>
              <a:rPr lang="ru-RU" sz="4200" dirty="0" err="1"/>
              <a:t>Picture</a:t>
            </a:r>
            <a:r>
              <a:rPr lang="ru-RU" sz="4200" dirty="0"/>
              <a:t>) - составной объект.</a:t>
            </a:r>
            <a:br>
              <a:rPr lang="ru-RU" sz="4200" dirty="0"/>
            </a:br>
            <a:r>
              <a:rPr lang="ru-RU" sz="4200" dirty="0"/>
              <a:t>Определяет поведение контейнерных объектов, у которых есть потомки;</a:t>
            </a:r>
            <a:br>
              <a:rPr lang="ru-RU" sz="4200" dirty="0"/>
            </a:br>
            <a:r>
              <a:rPr lang="ru-RU" sz="4200" dirty="0"/>
              <a:t>Хранит иерархию компонентов-потомков;</a:t>
            </a:r>
            <a:br>
              <a:rPr lang="ru-RU" sz="4200" dirty="0"/>
            </a:br>
            <a:r>
              <a:rPr lang="ru-RU" sz="4200" dirty="0"/>
              <a:t>Реализует относящиеся к управлению потомками (контейнерные) операции в интерфейсе класса </a:t>
            </a:r>
            <a:r>
              <a:rPr lang="ru-RU" sz="4200" dirty="0" err="1"/>
              <a:t>Component</a:t>
            </a:r>
            <a:r>
              <a:rPr lang="ru-RU" sz="4200" dirty="0"/>
              <a:t>; </a:t>
            </a:r>
          </a:p>
          <a:p>
            <a:r>
              <a:rPr lang="ru-RU" sz="4200" b="1" dirty="0" err="1"/>
              <a:t>Client</a:t>
            </a:r>
            <a:r>
              <a:rPr lang="ru-RU" sz="4200" dirty="0"/>
              <a:t> - клиент:</a:t>
            </a:r>
            <a:br>
              <a:rPr lang="ru-RU" sz="4200" dirty="0"/>
            </a:br>
            <a:r>
              <a:rPr lang="ru-RU" sz="4200" dirty="0"/>
              <a:t>Манипулирует объектами композиции, используя интерфейс </a:t>
            </a:r>
            <a:r>
              <a:rPr lang="ru-RU" sz="4200" dirty="0" err="1"/>
              <a:t>Component</a:t>
            </a:r>
            <a:r>
              <a:rPr lang="ru-RU" sz="4200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84</TotalTime>
  <Words>36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Справедливость</vt:lpstr>
      <vt:lpstr>Composite(компоновщик)</vt:lpstr>
      <vt:lpstr>Определение</vt:lpstr>
      <vt:lpstr>Цели</vt:lpstr>
      <vt:lpstr>Пример</vt:lpstr>
      <vt:lpstr>Слайд 5</vt:lpstr>
      <vt:lpstr>Структура объекта</vt:lpstr>
      <vt:lpstr>Участники паттерна Компоновщик (Composite)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Composite(компоновщик)</dc:title>
  <dc:creator>Я</dc:creator>
  <cp:lastModifiedBy>Я</cp:lastModifiedBy>
  <cp:revision>13</cp:revision>
  <dcterms:created xsi:type="dcterms:W3CDTF">2012-11-12T17:55:52Z</dcterms:created>
  <dcterms:modified xsi:type="dcterms:W3CDTF">2012-11-13T08:45:03Z</dcterms:modified>
</cp:coreProperties>
</file>