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A16511-9E30-4A87-9B45-B0E85C96BEB6}" type="datetimeFigureOut">
              <a:rPr lang="ru-RU" smtClean="0"/>
              <a:pPr/>
              <a:t>17.11.2012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Composite(</a:t>
            </a:r>
            <a:r>
              <a:rPr lang="ru-RU" dirty="0" smtClean="0"/>
              <a:t>компоновщик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528638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Клепач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Компоновщик</a:t>
            </a:r>
            <a:r>
              <a:rPr lang="ru-RU" sz="2000" dirty="0"/>
              <a:t> (англ. </a:t>
            </a:r>
            <a:r>
              <a:rPr lang="ru-RU" sz="2000" i="1" dirty="0"/>
              <a:t>Composite pattern</a:t>
            </a:r>
            <a:r>
              <a:rPr lang="ru-RU" sz="2000" dirty="0"/>
              <a:t>) — шаблон проектирования, относится к структурным паттернам, объединяет объекты в древовидную структуру для представления иерархии от частного к целому. Компоновщик позволяет клиентам обращаться к отдельным объектам и к группам объектов одинаково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Объединять объекты в древовидную структуру.</a:t>
            </a:r>
          </a:p>
          <a:p>
            <a:r>
              <a:rPr lang="ru-RU" sz="2000" dirty="0" smtClean="0"/>
              <a:t>Предоставить </a:t>
            </a:r>
            <a:r>
              <a:rPr lang="ru-RU" sz="2000" dirty="0"/>
              <a:t>клиенту единообразный интерфейс к листовым и составным элементам древовидной структуры.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 Пользовательский интерфейс (GUI).</a:t>
            </a:r>
          </a:p>
          <a:p>
            <a:r>
              <a:rPr lang="ru-RU" sz="2000" dirty="0" smtClean="0"/>
              <a:t>окно пользовательского интерфейса — контейнер для более простых </a:t>
            </a:r>
            <a:r>
              <a:rPr lang="ru-RU" sz="2000" dirty="0" err="1" smtClean="0"/>
              <a:t>виджетов</a:t>
            </a:r>
            <a:r>
              <a:rPr lang="ru-RU" sz="2000" dirty="0" smtClean="0"/>
              <a:t> — панелей, кнопок, полей ввода и т.д.</a:t>
            </a:r>
          </a:p>
          <a:p>
            <a:r>
              <a:rPr lang="ru-RU" sz="2000" dirty="0" smtClean="0"/>
              <a:t>панель, в свою очередь тоже являются контейнерными объектами и так вплоть до элементарных листовых объектов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807373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343684" cy="3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lab.ru/data/tasks/207/Image/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072494" cy="3923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://codelab.ru/data/tasks/207/Image/hierarchicObj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4518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</TotalTime>
  <Words>29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Справедливость</vt:lpstr>
      <vt:lpstr>Composite(компоновщик)</vt:lpstr>
      <vt:lpstr>Определение</vt:lpstr>
      <vt:lpstr>Цели</vt:lpstr>
      <vt:lpstr>Пример</vt:lpstr>
      <vt:lpstr>Слайд 5</vt:lpstr>
      <vt:lpstr>Слайд 6</vt:lpstr>
      <vt:lpstr>Слайд 7</vt:lpstr>
      <vt:lpstr>Структура объекта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Composite(компоновщик)</dc:title>
  <dc:creator>Я</dc:creator>
  <cp:lastModifiedBy>Я</cp:lastModifiedBy>
  <cp:revision>15</cp:revision>
  <dcterms:created xsi:type="dcterms:W3CDTF">2012-11-12T17:55:52Z</dcterms:created>
  <dcterms:modified xsi:type="dcterms:W3CDTF">2012-11-17T18:41:49Z</dcterms:modified>
</cp:coreProperties>
</file>