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D33AF-E4E4-469C-BEE3-EFCEB1078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4029EA-A121-4C9F-82E5-0C2417F9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4AC3F-C871-4CF1-994E-96C05F3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624B7-0310-4BBC-8F59-1441E6FF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C19AB-5D5D-4689-93B4-EA5965B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5AD60-EAA4-4CD1-B9F1-37AA4075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FA6BD0-023F-4A35-99E3-F22EAC4DA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36A8D-55AD-4269-ABB0-5501ECEB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F5E8CC-3AE0-45C8-96DE-4E3B505A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C40ED-E170-4989-90DD-B81A6E88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19DDDE-8357-47AB-B090-DA4C0C2F7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544CA4-3EAB-4B89-B825-F3298CDF8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7E4CB8-17E7-488B-AB42-2140D5E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A0EE21-C9DE-4C2D-A38B-4FE9B1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9114D-DA42-4946-8521-2EF81BAD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3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1E16F-3429-4CAC-AF32-4BAE72F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FC403-C69F-4086-9B43-9011B75E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9F9DC-17F9-4DFA-9C59-FDDE917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C31A6-4130-49F7-ABA9-916EBDEA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79452-FD9C-4D45-833D-004B45F3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F1E48-7BFF-412F-B7F8-682E4D3C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19EA84-042C-4A1E-8DC7-D28A1C29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B68568-8FBE-47C1-BCF8-EE63CB52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328E6-49C2-495B-BD20-1FFB9C80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FDA8F9-F69C-4CA4-B5D2-4226E814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6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D3581-01A8-429D-B352-27672CB0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ED9C0-B13F-4F15-9F02-043A58336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5D5B0F-23D6-45C8-BEC5-E4087CDB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04E09-88C2-49BB-8B0B-AF144C2B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53910-44F9-44DE-8E83-581067B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E70D-3012-4910-B469-5E2A0E7E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1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A750C-337D-443C-8221-1EB3C78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13648-EB64-49AF-9E36-F6F99780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CC4B3F-5CAB-4920-AE03-348A51B6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A05E2B-C03D-466C-9C15-9A0222098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B06B6E-AB8D-4CB0-89F4-318861326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8B8606-3FBF-48E0-AE5E-42331F81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7965EC-C75F-4359-BF20-C5388530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CA83DA-9263-44A6-84D7-7D4B1663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357F-C171-49C8-A216-0922CAB6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EB6EDD-12F4-472D-9D7D-AD125FC1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04B22A-E19F-4423-992A-602E16C8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48057-6DB7-4AA3-87C5-09289331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E8B314-0F36-488B-A3FB-247E00B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77D252-897A-403D-A1AA-5E7CB9C9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6143D4-4A59-4862-9FF6-1EFB7270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9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B28FA-F857-4A74-8415-989C9392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F9628-3199-4375-9114-74C79BD4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CC4212-DA0F-418D-93B9-FA38B3FC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F72E81-E224-4773-AB62-F0784136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C42773-9F37-477F-91BE-01168C3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2FEC7-D205-42BD-9B67-13F07398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2A73F-FB2B-4B48-A63E-0655C2E8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933FAD-3AFD-4F2A-A10A-E9F4BA596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DD255C-706B-4F96-AFF4-B1914846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22C0B-2135-4574-B620-3E97E41C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2A15F-5F8E-49BF-8F62-9F6BB28A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4B2415-B15C-433B-8FAA-1F402196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0B429-91F4-49CB-A9BF-6F04D43E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D1AF64-C5B6-4B87-B092-4CFA2596F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661AF-6297-427A-B403-8F1ADBE85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4AC9-0008-474F-BCAE-C297842176ED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DF111-C9BA-40DA-B878-27D4E8FBF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54A3D-BBD9-4984-B0F5-2626EFA3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B669-0450-4FC0-ACFB-67A3F8925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2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4842F-D0BE-4043-B1DB-5DFF2A8A8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6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567E29-F94A-4F6B-BC80-D053A0CA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499"/>
            <a:ext cx="10515600" cy="2272725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Античные атомисты</a:t>
            </a:r>
          </a:p>
        </p:txBody>
      </p:sp>
    </p:spTree>
    <p:extLst>
      <p:ext uri="{BB962C8B-B14F-4D97-AF65-F5344CB8AC3E}">
        <p14:creationId xmlns:p14="http://schemas.microsoft.com/office/powerpoint/2010/main" val="42038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9A00A-F501-4A4A-B1CA-14E5339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Левкипп – основатель атомизма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62FA3C-0ABC-4D11-8EE3-7C9C5D1B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40" y="1690688"/>
            <a:ext cx="6464559" cy="4454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атомов и пустоты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мир состоит из множества атомов, движущихся в бесконечной пустоте.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Механистический детерминизм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все в мире происходит по необходимости, а не по воле богов.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Плюрализм миров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вселенная бесконечна и содержит множество миров, образованных случайными сочетаниями атомов.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93C16E-41FF-4CD3-9D88-23A59DE0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9A00A-F501-4A4A-B1CA-14E5339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Демокрит – систематизация атомизма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62FA3C-0ABC-4D11-8EE3-7C9C5D1B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40" y="1690688"/>
            <a:ext cx="6464559" cy="4454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идеи:</a:t>
            </a: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Атомы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мельчайшие и неделимые частицы, которые невозможно разрезать или разрушить.</a:t>
            </a: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Различие вещей объясняется формой, порядком и положением атомов.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Например, гладкие атомы образуют жидкости, а шероховатые – твердые тела.</a:t>
            </a: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Пустота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необходимое условие движения атомов, так как без пустоты не могло бы быть перемещения.</a:t>
            </a: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Мироздание возникло естественным путем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без вмешательства богов.</a:t>
            </a: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Душа тоже состоит из атомов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более тонких и подвижных. После смерти эти атомы рассеиваются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D8030C-FA65-4416-870A-09F0FFF0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32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4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9A00A-F501-4A4A-B1CA-14E5339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Эпикур – атомизм и свобода воли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62FA3C-0ABC-4D11-8EE3-7C9C5D1B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40" y="1690688"/>
            <a:ext cx="6464559" cy="4454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идеи:</a:t>
            </a:r>
          </a:p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Клинамен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(отклонение атомов)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атомы могут самопроизвольно отклоняться от прямолинейного движения. Это вводило элемент случайности в мироздание и давало основу для свободы воли.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Боги существуют, но не вмешиваются в мир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их не нужно бояться, так как они живут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межмировых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пространствах и не управляют людьми.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Смерти бояться не нужно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после нее не остается ощущений.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C0487E-4E4B-4EE0-B71B-52CB0E604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32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9A00A-F501-4A4A-B1CA-14E5339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Тит Лукреций Кар – римский популяризатор атомизма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62FA3C-0ABC-4D11-8EE3-7C9C5D1B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40" y="1690688"/>
            <a:ext cx="6464559" cy="4454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идеи: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Вселенная бесконечна, и материя вечна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атомы никогда не исчезают, а лишь меняют формы.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Природные явления можно объяснить без богов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гром, молнии, землетрясения подчинены естественным законам.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Душа состоит из атомов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умирает вместе с телом, поэтому загробной жизни нет.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Религия порождает страх и страдания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люди должны избавиться от суеверий через знание природы.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FB9C98-001D-4067-ABC2-CD9C232E2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5" y="1825625"/>
            <a:ext cx="32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аставки атом 29 фото">
            <a:extLst>
              <a:ext uri="{FF2B5EF4-FFF2-40B4-BE49-F238E27FC236}">
                <a16:creationId xmlns:a16="http://schemas.microsoft.com/office/drawing/2014/main" id="{56E69047-9431-46CD-B057-045AB40A3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r="97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18C3-7EE2-4FE2-B2DA-1A467278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8613"/>
            <a:ext cx="10515600" cy="2529191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86917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295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Античные атомисты</vt:lpstr>
      <vt:lpstr>Левкипп – основатель атомизма</vt:lpstr>
      <vt:lpstr>Демокрит – систематизация атомизма</vt:lpstr>
      <vt:lpstr>Эпикур – атомизм и свобода воли</vt:lpstr>
      <vt:lpstr>Тит Лукреций Кар – римский популяризатор атомизма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Античные атомисты</dc:title>
  <dc:creator>Bogdan Klimov</dc:creator>
  <cp:lastModifiedBy>Bogdan Klimov</cp:lastModifiedBy>
  <cp:revision>9</cp:revision>
  <dcterms:created xsi:type="dcterms:W3CDTF">2025-02-21T06:49:54Z</dcterms:created>
  <dcterms:modified xsi:type="dcterms:W3CDTF">2025-02-21T07:36:56Z</dcterms:modified>
</cp:coreProperties>
</file>