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0A544-72E6-4DA0-A7B8-6181E1910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6464C4-7E88-4C8F-A606-AC4A5DBA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7F5C2-C8CF-4658-BE99-7EA69CF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601E26-0FD5-42D2-8529-A4A099E0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1DA5D-F0FE-4318-B2AD-68710B0A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6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3B6BB-66A7-415F-9E20-19C9F962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ECB5D8-16CE-4DC6-BC78-2C55B188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B2F6B-B48C-4FE1-B18B-292CEE7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2D01CB-041B-4C38-98E8-4D3DA87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8C093-E902-47BA-BFCE-84252A41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D22F36-D309-4437-91B9-7AE4A8245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23EF95-BA7D-4E56-9C2D-AE3C69C5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70B5E-7AAA-4B29-A7D4-7192756B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00A9-B76B-4038-9A66-4EC7680B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2F941-A362-4188-962F-B714FE13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8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B8B15-FFD7-4669-9E4B-091E473C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A1592-9D9B-4BDE-A12C-9E97EB29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A3DCC-18ED-4327-9B84-66825F0B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0F2C2-8FE6-4C0C-ADFD-86940478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24390-7BA3-4643-A4C7-7A7BE4D3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60930-7289-42C1-B97C-34A2837B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C82BB7-DB66-48F0-BD49-DC3B49DC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57135-2245-4B5E-866A-AB7825F2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ECFF8-5814-456A-9D18-15E24189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70B7C-A998-4CCA-847C-13ECC50B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3CEE5-775E-496B-8DC7-9DE3523B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CC71DC-2F05-4573-8DAB-AFAEA8EE0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A7BD7A-9CDB-41D9-80D4-4332C9D9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5A93D-64E8-4D2A-9F72-BE055FD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58893-1C95-4F69-9C31-7B2FAA79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D7EB6B-3F49-48FB-AB05-391595C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E7152-B4B1-40E8-86B4-3D6621FD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E255E5-A482-48B3-8E5E-775EB92C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7F73C7-10C9-43CF-893A-085614B5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28ED7D-0AC5-438C-99D8-5769A2169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D7E7C7-5179-4E3E-819C-060ADD2A6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5C1576-3067-4E4E-8573-A5D4274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0C637B-F186-481D-8FBF-FD378868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3EB7CD-0B43-4BFC-8E0D-06B2B8F3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A664D-5938-4245-A0A1-603E27B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A7B599-95E2-4E88-8434-31377E4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93992B-9BB6-4F44-83A2-ECC3D562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E41AE3-D0F3-41F3-989D-9E45B6B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1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98C6CE-59B1-4A62-972B-76F648DF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1C27A1-C4F5-4402-8FFA-3C6C9A60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05BF66-5DEF-4DA6-9CBA-48A07B0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2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92177-8998-4EC9-ACF4-009C92A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1DA49-20AA-4694-9277-09236384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BC8C59-EE7F-4AAA-95A7-96DCB01C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3C2CE3-FB20-4425-B425-27D18067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5B0181-12F2-44FF-A5D1-F97848F4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EC555B-7C12-4175-9808-CEDDBDB7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18A4B-C43A-4236-BF5E-7095D546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2A1C34-6843-4A69-95CD-36298F201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CEBB2-F658-4EC5-B8C3-6182E2EC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255070-B482-469C-B38B-49A46C42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88E76-B432-404C-858B-9ADC687E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EF5B7-315B-4C2A-AF8F-F17597F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8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DA0F4-6088-465F-9014-007E8BAE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DB5651-4443-49B6-BA63-218CB084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9379D-2EFD-4D2E-BD54-5CF4993CD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E3619-8B06-476F-9200-9B880B665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7C7BF-944F-4BE0-A881-C481FC67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Пять стихий: космос. Какие опасности подстерегают искусственные материалы  за пределами атмосферы Земли">
            <a:extLst>
              <a:ext uri="{FF2B5EF4-FFF2-40B4-BE49-F238E27FC236}">
                <a16:creationId xmlns:a16="http://schemas.microsoft.com/office/drawing/2014/main" id="{3A381DEA-FA85-4005-82BB-1ABE304F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EC663-EF07-4B66-99F5-FDA234EA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120"/>
            <a:ext cx="10515600" cy="559952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Философский смысл теории относительности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B2FF9D-5743-40BE-944D-16AE27B4A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00" y="3965640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5C0EDD-CC6E-4AF3-8FDF-CEE44EA71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800" y="3965640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E327D9-D96F-4B54-BFCD-CC14F3D10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70" y="221924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0897BD-02B7-46D5-94C7-1F42E1880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32" y="221924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3AE095-2CC0-4D59-AE7C-9BB30EBEE4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1" y="203071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41264-BA18-4B05-88B0-016897A3FE6C}"/>
              </a:ext>
            </a:extLst>
          </p:cNvPr>
          <p:cNvSpPr txBox="1"/>
          <p:nvPr/>
        </p:nvSpPr>
        <p:spPr>
          <a:xfrm>
            <a:off x="4939952" y="2377258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Альберт Эйнштейн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E72D-8803-4692-A45C-49A55752CB79}"/>
              </a:ext>
            </a:extLst>
          </p:cNvPr>
          <p:cNvSpPr txBox="1"/>
          <p:nvPr/>
        </p:nvSpPr>
        <p:spPr>
          <a:xfrm>
            <a:off x="8353520" y="2377258"/>
            <a:ext cx="15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Исаак Ньютон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6F2DD-CFF7-4205-B48D-3C7A15DB3400}"/>
              </a:ext>
            </a:extLst>
          </p:cNvPr>
          <p:cNvSpPr txBox="1"/>
          <p:nvPr/>
        </p:nvSpPr>
        <p:spPr>
          <a:xfrm>
            <a:off x="1708132" y="2378868"/>
            <a:ext cx="21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Герман </a:t>
            </a:r>
            <a:r>
              <a:rPr lang="ru-RU" dirty="0" err="1">
                <a:solidFill>
                  <a:schemeClr val="bg1"/>
                </a:solidFill>
              </a:rPr>
              <a:t>Минковский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30C28-3F80-4704-8380-8C336BE25F9F}"/>
              </a:ext>
            </a:extLst>
          </p:cNvPr>
          <p:cNvSpPr txBox="1"/>
          <p:nvPr/>
        </p:nvSpPr>
        <p:spPr>
          <a:xfrm>
            <a:off x="788532" y="6120974"/>
            <a:ext cx="225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Людвиг </a:t>
            </a:r>
            <a:r>
              <a:rPr lang="ru-RU" dirty="0" err="1">
                <a:solidFill>
                  <a:schemeClr val="bg1"/>
                </a:solidFill>
              </a:rPr>
              <a:t>Витгенштейн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7798-14EA-4A3A-AC45-0A55C2B75527}"/>
              </a:ext>
            </a:extLst>
          </p:cNvPr>
          <p:cNvSpPr txBox="1"/>
          <p:nvPr/>
        </p:nvSpPr>
        <p:spPr>
          <a:xfrm>
            <a:off x="9692871" y="6120974"/>
            <a:ext cx="116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Томас Кун</a:t>
            </a:r>
          </a:p>
        </p:txBody>
      </p:sp>
    </p:spTree>
    <p:extLst>
      <p:ext uri="{BB962C8B-B14F-4D97-AF65-F5344CB8AC3E}">
        <p14:creationId xmlns:p14="http://schemas.microsoft.com/office/powerpoint/2010/main" val="134420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6925BC-F2D0-4070-90FC-B5B41449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и время: от абсолютности к относительности</a:t>
            </a:r>
          </a:p>
        </p:txBody>
      </p:sp>
      <p:pic>
        <p:nvPicPr>
          <p:cNvPr id="2050" name="Picture 2" descr="Пространство-время — Википедия">
            <a:extLst>
              <a:ext uri="{FF2B5EF4-FFF2-40B4-BE49-F238E27FC236}">
                <a16:creationId xmlns:a16="http://schemas.microsoft.com/office/drawing/2014/main" id="{91EAC49E-57FB-4D03-8C53-D4C0A91FEA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6" y="1859369"/>
            <a:ext cx="4355553" cy="46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Спросите Итана: если масса искривляет пространство-время, как оно  распрямляется обратно? / Хабр">
            <a:extLst>
              <a:ext uri="{FF2B5EF4-FFF2-40B4-BE49-F238E27FC236}">
                <a16:creationId xmlns:a16="http://schemas.microsoft.com/office/drawing/2014/main" id="{08CEE19C-EBD4-427A-B9C7-6B8E8871D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1442"/>
          <a:stretch/>
        </p:blipFill>
        <p:spPr bwMode="auto">
          <a:xfrm>
            <a:off x="5551573" y="1859369"/>
            <a:ext cx="6009202" cy="46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6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D680B-E559-46A6-A75B-339CE0BB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7" y="365125"/>
            <a:ext cx="6862713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Относительность и философия познания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46A85-BB8C-4C59-B0A0-B4337559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7" y="2262433"/>
            <a:ext cx="6862714" cy="4230441"/>
          </a:xfrm>
        </p:spPr>
        <p:txBody>
          <a:bodyPr>
            <a:normAutofit/>
          </a:bodyPr>
          <a:lstStyle/>
          <a:p>
            <a:r>
              <a:rPr lang="ru-RU" dirty="0"/>
              <a:t>Смена парадигмы в науке (по Томасу Куну) — переход от ньютоновской картины мира к релятивистской; </a:t>
            </a:r>
          </a:p>
          <a:p>
            <a:r>
              <a:rPr lang="ru-RU" dirty="0"/>
              <a:t>Роль наблюдателя в определении физических величин подчёркивает субъективный аспект измерений; </a:t>
            </a:r>
          </a:p>
          <a:p>
            <a:r>
              <a:rPr lang="ru-RU" dirty="0"/>
              <a:t>Проблема реальности пространства-времени остаётся открытой: является ли оно физической сущностью или удобным математическим описанием?</a:t>
            </a:r>
          </a:p>
        </p:txBody>
      </p:sp>
      <p:pic>
        <p:nvPicPr>
          <p:cNvPr id="3078" name="Picture 6" descr="Витринная философия науки">
            <a:extLst>
              <a:ext uri="{FF2B5EF4-FFF2-40B4-BE49-F238E27FC236}">
                <a16:creationId xmlns:a16="http://schemas.microsoft.com/office/drawing/2014/main" id="{5D1C9930-87EB-4304-B7A4-116D6D8AC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r="1182"/>
          <a:stretch/>
        </p:blipFill>
        <p:spPr bwMode="auto">
          <a:xfrm>
            <a:off x="6998028" y="447002"/>
            <a:ext cx="50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Философия в современном западном мире | Идея проекта заключается в изучении  и осмыслении современной западной философии как важной составляющей  современной культуры и мировоззрения.">
            <a:extLst>
              <a:ext uri="{FF2B5EF4-FFF2-40B4-BE49-F238E27FC236}">
                <a16:creationId xmlns:a16="http://schemas.microsoft.com/office/drawing/2014/main" id="{53E25A52-9A7F-4E77-9CD4-9DA40F24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28" y="3612874"/>
            <a:ext cx="50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5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 причин, почему нам нужна философия всего - Статьи - Общество - РЕВИЗОР.РУ">
            <a:extLst>
              <a:ext uri="{FF2B5EF4-FFF2-40B4-BE49-F238E27FC236}">
                <a16:creationId xmlns:a16="http://schemas.microsoft.com/office/drawing/2014/main" id="{A2F8B976-A2BC-4D78-BCCC-064300856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 b="3292"/>
          <a:stretch/>
        </p:blipFill>
        <p:spPr bwMode="auto">
          <a:xfrm>
            <a:off x="0" y="0"/>
            <a:ext cx="121963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B5022A7-2A4E-4185-83FD-71EAC0A7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018" y="141402"/>
            <a:ext cx="5335571" cy="267721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Этические и мировоззренческие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14311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81D802-6814-4BBB-8B86-DFE540AF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3378"/>
            <a:ext cx="10515600" cy="112178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D38FD-5C28-40E9-9BE6-20D2E39C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6470" y="1733994"/>
            <a:ext cx="5128115" cy="447355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Перевод: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мужчина сидит с красивой девушкой в ​​течение часа, это кажется минутой. Но пусть он посидит на горячей плите минуту — и она покажется ему длиннее, чем любой час. Это и есть относительность.</a:t>
            </a:r>
          </a:p>
        </p:txBody>
      </p:sp>
      <p:pic>
        <p:nvPicPr>
          <p:cNvPr id="5124" name="Picture 4" descr="Цитаты Альберта Эйнштейна. Альберт Эйнштейн о времени. Фото.">
            <a:extLst>
              <a:ext uri="{FF2B5EF4-FFF2-40B4-BE49-F238E27FC236}">
                <a16:creationId xmlns:a16="http://schemas.microsoft.com/office/drawing/2014/main" id="{2721306C-A25A-432B-8482-93CBF37FF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2405" r="5089" b="3900"/>
          <a:stretch/>
        </p:blipFill>
        <p:spPr bwMode="auto">
          <a:xfrm>
            <a:off x="612677" y="1733994"/>
            <a:ext cx="5740922" cy="44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20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Философский смысл теории относительности</vt:lpstr>
      <vt:lpstr>Пространство и время: от абсолютности к относительности</vt:lpstr>
      <vt:lpstr>Относительность и философия познания</vt:lpstr>
      <vt:lpstr>Этические и мировоззренческие последствия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Философский смысл теории относительности</dc:title>
  <dc:creator>Bogdan Klimov</dc:creator>
  <cp:lastModifiedBy>Bogdan Klimov</cp:lastModifiedBy>
  <cp:revision>11</cp:revision>
  <dcterms:created xsi:type="dcterms:W3CDTF">2025-02-21T03:50:35Z</dcterms:created>
  <dcterms:modified xsi:type="dcterms:W3CDTF">2025-02-21T05:37:33Z</dcterms:modified>
</cp:coreProperties>
</file>