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2" r:id="rId6"/>
    <p:sldId id="258" r:id="rId7"/>
    <p:sldId id="284" r:id="rId8"/>
    <p:sldId id="283" r:id="rId9"/>
    <p:sldId id="282" r:id="rId10"/>
    <p:sldId id="257" r:id="rId11"/>
    <p:sldId id="260" r:id="rId12"/>
    <p:sldId id="281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6" autoAdjust="0"/>
    <p:restoredTop sz="94645" autoAdjust="0"/>
  </p:normalViewPr>
  <p:slideViewPr>
    <p:cSldViewPr snapToGrid="0">
      <p:cViewPr>
        <p:scale>
          <a:sx n="100" d="100"/>
          <a:sy n="100" d="100"/>
        </p:scale>
        <p:origin x="-101" y="-864"/>
      </p:cViewPr>
      <p:guideLst/>
    </p:cSldViewPr>
  </p:slideViewPr>
  <p:outlineViewPr>
    <p:cViewPr>
      <p:scale>
        <a:sx n="33" d="100"/>
        <a:sy n="33" d="100"/>
      </p:scale>
      <p:origin x="0" y="-7421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6" d="100"/>
          <a:sy n="106" d="100"/>
        </p:scale>
        <p:origin x="4134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custSel modSld modMainMaster">
      <pc:chgData name="Fake Test User" userId="SID-0" providerId="Test" clId="FakeClientId" dt="2024-05-22T06:52:10.770" v="116" actId="478"/>
      <pc:docMkLst>
        <pc:docMk/>
      </pc:docMkLst>
      <pc:sldChg chg="modSp mod">
        <pc:chgData name="Fake Test User" userId="SID-0" providerId="Test" clId="FakeClientId" dt="2024-05-22T02:01:11.521" v="82" actId="2711"/>
        <pc:sldMkLst>
          <pc:docMk/>
          <pc:sldMk cId="2259308896" sldId="256"/>
        </pc:sldMkLst>
        <pc:spChg chg="mod">
          <ac:chgData name="Fake Test User" userId="SID-0" providerId="Test" clId="FakeClientId" dt="2024-05-22T02:01:11.521" v="82" actId="2711"/>
          <ac:spMkLst>
            <pc:docMk/>
            <pc:sldMk cId="2259308896" sldId="256"/>
            <ac:spMk id="2" creationId="{51DF3D98-3C30-4CFC-8643-C81E829C8C25}"/>
          </ac:spMkLst>
        </pc:spChg>
      </pc:sldChg>
      <pc:sldChg chg="addSp delSp modSp mod">
        <pc:chgData name="Fake Test User" userId="SID-0" providerId="Test" clId="FakeClientId" dt="2024-05-22T06:51:40.025" v="106" actId="478"/>
        <pc:sldMkLst>
          <pc:docMk/>
          <pc:sldMk cId="1325608595" sldId="257"/>
        </pc:sldMkLst>
        <pc:spChg chg="mod">
          <ac:chgData name="Fake Test User" userId="SID-0" providerId="Test" clId="FakeClientId" dt="2024-05-22T02:01:25.668" v="83" actId="2711"/>
          <ac:spMkLst>
            <pc:docMk/>
            <pc:sldMk cId="1325608595" sldId="257"/>
            <ac:spMk id="2" creationId="{912DF434-28DB-4621-A497-D62C41CE0419}"/>
          </ac:spMkLst>
        </pc:spChg>
        <pc:spChg chg="mod">
          <ac:chgData name="Fake Test User" userId="SID-0" providerId="Test" clId="FakeClientId" dt="2024-05-20T08:01:54.681" v="5" actId="1037"/>
          <ac:spMkLst>
            <pc:docMk/>
            <pc:sldMk cId="1325608595" sldId="257"/>
            <ac:spMk id="3" creationId="{22788C46-D0BC-4307-AE55-7601A139E7CB}"/>
          </ac:spMkLst>
        </pc:spChg>
        <pc:spChg chg="add del mod">
          <ac:chgData name="Fake Test User" userId="SID-0" providerId="Test" clId="FakeClientId" dt="2024-05-22T01:55:21.295" v="51"/>
          <ac:spMkLst>
            <pc:docMk/>
            <pc:sldMk cId="1325608595" sldId="257"/>
            <ac:spMk id="4" creationId="{88672ED5-5768-8085-31D9-4E1BA9ACE074}"/>
          </ac:spMkLst>
        </pc:spChg>
        <pc:spChg chg="del">
          <ac:chgData name="Fake Test User" userId="SID-0" providerId="Test" clId="FakeClientId" dt="2024-05-22T01:55:24.568" v="52" actId="478"/>
          <ac:spMkLst>
            <pc:docMk/>
            <pc:sldMk cId="1325608595" sldId="257"/>
            <ac:spMk id="5" creationId="{E6EEA9E7-F506-729E-13CF-D685FEBDB6E0}"/>
          </ac:spMkLst>
        </pc:spChg>
        <pc:spChg chg="add del mod">
          <ac:chgData name="Fake Test User" userId="SID-0" providerId="Test" clId="FakeClientId" dt="2024-05-22T01:55:21.295" v="51"/>
          <ac:spMkLst>
            <pc:docMk/>
            <pc:sldMk cId="1325608595" sldId="257"/>
            <ac:spMk id="6" creationId="{D74134F3-D599-4D47-072F-8F6E629EE465}"/>
          </ac:spMkLst>
        </pc:spChg>
        <pc:spChg chg="add del mod">
          <ac:chgData name="Fake Test User" userId="SID-0" providerId="Test" clId="FakeClientId" dt="2024-05-22T06:51:40.025" v="106" actId="478"/>
          <ac:spMkLst>
            <pc:docMk/>
            <pc:sldMk cId="1325608595" sldId="257"/>
            <ac:spMk id="7" creationId="{022352D7-E6FF-B80E-4B1F-34CBFEDA84C1}"/>
          </ac:spMkLst>
        </pc:spChg>
        <pc:spChg chg="add mod">
          <ac:chgData name="Fake Test User" userId="SID-0" providerId="Test" clId="FakeClientId" dt="2024-05-22T01:58:43.578" v="70" actId="2711"/>
          <ac:spMkLst>
            <pc:docMk/>
            <pc:sldMk cId="1325608595" sldId="257"/>
            <ac:spMk id="8" creationId="{CD348DF8-FACD-91C3-6C41-517FD6277A36}"/>
          </ac:spMkLst>
        </pc:spChg>
      </pc:sldChg>
      <pc:sldChg chg="addSp delSp modSp mod">
        <pc:chgData name="Fake Test User" userId="SID-0" providerId="Test" clId="FakeClientId" dt="2024-05-22T06:51:48.624" v="109" actId="478"/>
        <pc:sldMkLst>
          <pc:docMk/>
          <pc:sldMk cId="1639799154" sldId="258"/>
        </pc:sldMkLst>
        <pc:spChg chg="mod">
          <ac:chgData name="Fake Test User" userId="SID-0" providerId="Test" clId="FakeClientId" dt="2024-05-22T02:01:44.223" v="86" actId="2711"/>
          <ac:spMkLst>
            <pc:docMk/>
            <pc:sldMk cId="1639799154" sldId="258"/>
            <ac:spMk id="2" creationId="{8C543F67-9C70-4748-8C0C-3A7863422F99}"/>
          </ac:spMkLst>
        </pc:spChg>
        <pc:spChg chg="add del mod">
          <ac:chgData name="Fake Test User" userId="SID-0" providerId="Test" clId="FakeClientId" dt="2024-05-22T06:51:48.624" v="109" actId="478"/>
          <ac:spMkLst>
            <pc:docMk/>
            <pc:sldMk cId="1639799154" sldId="258"/>
            <ac:spMk id="4" creationId="{59C5B06E-51D2-337D-721F-5BE2CD52050E}"/>
          </ac:spMkLst>
        </pc:spChg>
        <pc:spChg chg="mod">
          <ac:chgData name="Fake Test User" userId="SID-0" providerId="Test" clId="FakeClientId" dt="2024-05-22T01:59:24.490" v="74" actId="2711"/>
          <ac:spMkLst>
            <pc:docMk/>
            <pc:sldMk cId="1639799154" sldId="258"/>
            <ac:spMk id="5" creationId="{E1420634-75FC-1021-C59D-6A615E04CCB7}"/>
          </ac:spMkLst>
        </pc:spChg>
      </pc:sldChg>
      <pc:sldChg chg="addSp delSp modSp mod">
        <pc:chgData name="Fake Test User" userId="SID-0" providerId="Test" clId="FakeClientId" dt="2024-05-22T06:52:08.376" v="115" actId="478"/>
        <pc:sldMkLst>
          <pc:docMk/>
          <pc:sldMk cId="4212917468" sldId="260"/>
        </pc:sldMkLst>
        <pc:spChg chg="mod">
          <ac:chgData name="Fake Test User" userId="SID-0" providerId="Test" clId="FakeClientId" dt="2024-05-22T02:02:36.242" v="93" actId="2711"/>
          <ac:spMkLst>
            <pc:docMk/>
            <pc:sldMk cId="4212917468" sldId="260"/>
            <ac:spMk id="2" creationId="{F96F75DE-8A44-4EC5-83C6-95BDDF10DFD9}"/>
          </ac:spMkLst>
        </pc:spChg>
        <pc:spChg chg="add del mod">
          <ac:chgData name="Fake Test User" userId="SID-0" providerId="Test" clId="FakeClientId" dt="2024-05-22T06:52:08.376" v="115" actId="478"/>
          <ac:spMkLst>
            <pc:docMk/>
            <pc:sldMk cId="4212917468" sldId="260"/>
            <ac:spMk id="3" creationId="{73E0972F-B9E9-60DA-8055-F47707805F98}"/>
          </ac:spMkLst>
        </pc:spChg>
        <pc:spChg chg="mod">
          <ac:chgData name="Fake Test User" userId="SID-0" providerId="Test" clId="FakeClientId" dt="2024-05-22T02:00:15.029" v="80" actId="2711"/>
          <ac:spMkLst>
            <pc:docMk/>
            <pc:sldMk cId="4212917468" sldId="260"/>
            <ac:spMk id="5" creationId="{81FA6FEA-8A53-A674-4C2A-2B552C959A1E}"/>
          </ac:spMkLst>
        </pc:spChg>
        <pc:graphicFrameChg chg="mod modGraphic">
          <ac:chgData name="Fake Test User" userId="SID-0" providerId="Test" clId="FakeClientId" dt="2024-05-20T08:05:27.700" v="49"/>
          <ac:graphicFrameMkLst>
            <pc:docMk/>
            <pc:sldMk cId="4212917468" sldId="260"/>
            <ac:graphicFrameMk id="22" creationId="{633087BA-06D0-6FB3-6A93-C3860A595F9E}"/>
          </ac:graphicFrameMkLst>
        </pc:graphicFrameChg>
      </pc:sldChg>
      <pc:sldChg chg="addSp delSp modSp mod">
        <pc:chgData name="Fake Test User" userId="SID-0" providerId="Test" clId="FakeClientId" dt="2024-05-22T06:51:52.840" v="110" actId="478"/>
        <pc:sldMkLst>
          <pc:docMk/>
          <pc:sldMk cId="2563119616" sldId="265"/>
        </pc:sldMkLst>
        <pc:spChg chg="mod">
          <ac:chgData name="Fake Test User" userId="SID-0" providerId="Test" clId="FakeClientId" dt="2024-05-22T02:01:56.106" v="88" actId="2711"/>
          <ac:spMkLst>
            <pc:docMk/>
            <pc:sldMk cId="2563119616" sldId="265"/>
            <ac:spMk id="2" creationId="{19256B7E-1633-44AB-8584-82DF5B726834}"/>
          </ac:spMkLst>
        </pc:spChg>
        <pc:spChg chg="add del mod">
          <ac:chgData name="Fake Test User" userId="SID-0" providerId="Test" clId="FakeClientId" dt="2024-05-22T06:51:52.840" v="110" actId="478"/>
          <ac:spMkLst>
            <pc:docMk/>
            <pc:sldMk cId="2563119616" sldId="265"/>
            <ac:spMk id="3" creationId="{BBE9C9AF-DB2E-C099-6933-27DAE5668B94}"/>
          </ac:spMkLst>
        </pc:spChg>
        <pc:spChg chg="mod">
          <ac:chgData name="Fake Test User" userId="SID-0" providerId="Test" clId="FakeClientId" dt="2024-05-22T01:59:36.957" v="75" actId="2711"/>
          <ac:spMkLst>
            <pc:docMk/>
            <pc:sldMk cId="2563119616" sldId="265"/>
            <ac:spMk id="8" creationId="{1D3542AA-82FB-8DD5-2A66-7F47BFF88078}"/>
          </ac:spMkLst>
        </pc:spChg>
      </pc:sldChg>
      <pc:sldChg chg="addSp delSp modSp mod">
        <pc:chgData name="Fake Test User" userId="SID-0" providerId="Test" clId="FakeClientId" dt="2024-05-22T06:52:10.770" v="116" actId="478"/>
        <pc:sldMkLst>
          <pc:docMk/>
          <pc:sldMk cId="3103683689" sldId="268"/>
        </pc:sldMkLst>
        <pc:spChg chg="mod">
          <ac:chgData name="Fake Test User" userId="SID-0" providerId="Test" clId="FakeClientId" dt="2024-05-22T02:02:43.146" v="94" actId="2711"/>
          <ac:spMkLst>
            <pc:docMk/>
            <pc:sldMk cId="3103683689" sldId="268"/>
            <ac:spMk id="2" creationId="{69FAE308-3076-43DB-B834-DA0B0AE19AF9}"/>
          </ac:spMkLst>
        </pc:spChg>
        <pc:spChg chg="add del mod">
          <ac:chgData name="Fake Test User" userId="SID-0" providerId="Test" clId="FakeClientId" dt="2024-05-22T06:52:10.770" v="116" actId="478"/>
          <ac:spMkLst>
            <pc:docMk/>
            <pc:sldMk cId="3103683689" sldId="268"/>
            <ac:spMk id="4" creationId="{51CEADEA-84FB-CF86-8B26-2DA69DB47CD0}"/>
          </ac:spMkLst>
        </pc:spChg>
        <pc:spChg chg="mod">
          <ac:chgData name="Fake Test User" userId="SID-0" providerId="Test" clId="FakeClientId" dt="2024-05-22T02:00:24.066" v="81" actId="2711"/>
          <ac:spMkLst>
            <pc:docMk/>
            <pc:sldMk cId="3103683689" sldId="268"/>
            <ac:spMk id="5" creationId="{511D134F-4AA5-8D65-F269-E8A1D90CBFCC}"/>
          </ac:spMkLst>
        </pc:spChg>
      </pc:sldChg>
      <pc:sldChg chg="addSp delSp modSp mod">
        <pc:chgData name="Fake Test User" userId="SID-0" providerId="Test" clId="FakeClientId" dt="2024-05-22T06:51:43.624" v="107" actId="478"/>
        <pc:sldMkLst>
          <pc:docMk/>
          <pc:sldMk cId="2501041532" sldId="272"/>
        </pc:sldMkLst>
        <pc:spChg chg="mod">
          <ac:chgData name="Fake Test User" userId="SID-0" providerId="Test" clId="FakeClientId" dt="2024-05-22T02:01:31.843" v="84" actId="2711"/>
          <ac:spMkLst>
            <pc:docMk/>
            <pc:sldMk cId="2501041532" sldId="272"/>
            <ac:spMk id="2" creationId="{60ADE968-F0ED-3582-74DC-29D7D72EE833}"/>
          </ac:spMkLst>
        </pc:spChg>
        <pc:spChg chg="add del mod">
          <ac:chgData name="Fake Test User" userId="SID-0" providerId="Test" clId="FakeClientId" dt="2024-05-22T06:51:43.624" v="107" actId="478"/>
          <ac:spMkLst>
            <pc:docMk/>
            <pc:sldMk cId="2501041532" sldId="272"/>
            <ac:spMk id="3" creationId="{15196DE1-282F-C854-910F-95E1FB28BE68}"/>
          </ac:spMkLst>
        </pc:spChg>
        <pc:spChg chg="mod">
          <ac:chgData name="Fake Test User" userId="SID-0" providerId="Test" clId="FakeClientId" dt="2024-05-22T01:58:55.578" v="71" actId="2711"/>
          <ac:spMkLst>
            <pc:docMk/>
            <pc:sldMk cId="2501041532" sldId="272"/>
            <ac:spMk id="4" creationId="{AF121FCD-5305-D1B4-B045-E971883A6D18}"/>
          </ac:spMkLst>
        </pc:spChg>
      </pc:sldChg>
      <pc:sldChg chg="addSp delSp modSp mod">
        <pc:chgData name="Fake Test User" userId="SID-0" providerId="Test" clId="FakeClientId" dt="2024-05-22T06:51:46.024" v="108" actId="478"/>
        <pc:sldMkLst>
          <pc:docMk/>
          <pc:sldMk cId="2819577886" sldId="273"/>
        </pc:sldMkLst>
        <pc:spChg chg="add del mod">
          <ac:chgData name="Fake Test User" userId="SID-0" providerId="Test" clId="FakeClientId" dt="2024-05-22T06:51:46.024" v="108" actId="478"/>
          <ac:spMkLst>
            <pc:docMk/>
            <pc:sldMk cId="2819577886" sldId="273"/>
            <ac:spMk id="2" creationId="{32CD6E49-5161-0F65-3BB6-A7C16341B4E3}"/>
          </ac:spMkLst>
        </pc:spChg>
        <pc:spChg chg="mod">
          <ac:chgData name="Fake Test User" userId="SID-0" providerId="Test" clId="FakeClientId" dt="2024-05-22T01:59:14.975" v="73" actId="2711"/>
          <ac:spMkLst>
            <pc:docMk/>
            <pc:sldMk cId="2819577886" sldId="273"/>
            <ac:spMk id="4" creationId="{2C2BE199-5107-8B06-F593-6C56B0D8CBB3}"/>
          </ac:spMkLst>
        </pc:spChg>
        <pc:spChg chg="mod">
          <ac:chgData name="Fake Test User" userId="SID-0" providerId="Test" clId="FakeClientId" dt="2024-05-22T02:01:37.394" v="85" actId="2711"/>
          <ac:spMkLst>
            <pc:docMk/>
            <pc:sldMk cId="2819577886" sldId="273"/>
            <ac:spMk id="51" creationId="{BC1C6AA9-DC5B-EF9C-8A42-5F7467D89A18}"/>
          </ac:spMkLst>
        </pc:spChg>
      </pc:sldChg>
      <pc:sldChg chg="addSp delSp modSp mod">
        <pc:chgData name="Fake Test User" userId="SID-0" providerId="Test" clId="FakeClientId" dt="2024-05-22T06:51:59.521" v="112" actId="478"/>
        <pc:sldMkLst>
          <pc:docMk/>
          <pc:sldMk cId="3017281800" sldId="274"/>
        </pc:sldMkLst>
        <pc:spChg chg="mod">
          <ac:chgData name="Fake Test User" userId="SID-0" providerId="Test" clId="FakeClientId" dt="2024-05-22T02:02:09.743" v="90" actId="2711"/>
          <ac:spMkLst>
            <pc:docMk/>
            <pc:sldMk cId="3017281800" sldId="274"/>
            <ac:spMk id="2" creationId="{2D566851-B069-8589-5ED5-C0DFEE9D1FCA}"/>
          </ac:spMkLst>
        </pc:spChg>
        <pc:spChg chg="add del mod">
          <ac:chgData name="Fake Test User" userId="SID-0" providerId="Test" clId="FakeClientId" dt="2024-05-22T06:51:59.521" v="112" actId="478"/>
          <ac:spMkLst>
            <pc:docMk/>
            <pc:sldMk cId="3017281800" sldId="274"/>
            <ac:spMk id="4" creationId="{A0375ABE-2744-3B6D-05A1-578C6D2EF8D3}"/>
          </ac:spMkLst>
        </pc:spChg>
        <pc:spChg chg="mod">
          <ac:chgData name="Fake Test User" userId="SID-0" providerId="Test" clId="FakeClientId" dt="2024-05-22T01:59:51.526" v="77" actId="2711"/>
          <ac:spMkLst>
            <pc:docMk/>
            <pc:sldMk cId="3017281800" sldId="274"/>
            <ac:spMk id="5" creationId="{E31527CE-284D-A3F6-4256-BBF0B333F12F}"/>
          </ac:spMkLst>
        </pc:spChg>
      </pc:sldChg>
      <pc:sldChg chg="modSp mod">
        <pc:chgData name="Fake Test User" userId="SID-0" providerId="Test" clId="FakeClientId" dt="2024-05-22T02:01:50.403" v="87" actId="2711"/>
        <pc:sldMkLst>
          <pc:docMk/>
          <pc:sldMk cId="4292537794" sldId="275"/>
        </pc:sldMkLst>
        <pc:spChg chg="mod">
          <ac:chgData name="Fake Test User" userId="SID-0" providerId="Test" clId="FakeClientId" dt="2024-05-22T02:01:50.403" v="87" actId="2711"/>
          <ac:spMkLst>
            <pc:docMk/>
            <pc:sldMk cId="4292537794" sldId="275"/>
            <ac:spMk id="2" creationId="{BC652607-79F4-9A91-3A0B-429BDED9CA50}"/>
          </ac:spMkLst>
        </pc:spChg>
      </pc:sldChg>
      <pc:sldChg chg="addSp delSp modSp mod">
        <pc:chgData name="Fake Test User" userId="SID-0" providerId="Test" clId="FakeClientId" dt="2024-05-22T06:51:56.873" v="111" actId="478"/>
        <pc:sldMkLst>
          <pc:docMk/>
          <pc:sldMk cId="1098851413" sldId="276"/>
        </pc:sldMkLst>
        <pc:spChg chg="mod">
          <ac:chgData name="Fake Test User" userId="SID-0" providerId="Test" clId="FakeClientId" dt="2024-05-22T02:02:03.207" v="89" actId="2711"/>
          <ac:spMkLst>
            <pc:docMk/>
            <pc:sldMk cId="1098851413" sldId="276"/>
            <ac:spMk id="4" creationId="{CBB9EEEB-17BB-C5D5-CDC9-3494B47290A1}"/>
          </ac:spMkLst>
        </pc:spChg>
        <pc:spChg chg="add del mod">
          <ac:chgData name="Fake Test User" userId="SID-0" providerId="Test" clId="FakeClientId" dt="2024-05-22T06:51:56.873" v="111" actId="478"/>
          <ac:spMkLst>
            <pc:docMk/>
            <pc:sldMk cId="1098851413" sldId="276"/>
            <ac:spMk id="5" creationId="{81BA2B48-D91F-8E99-41D3-B505EC806535}"/>
          </ac:spMkLst>
        </pc:spChg>
        <pc:spChg chg="mod">
          <ac:chgData name="Fake Test User" userId="SID-0" providerId="Test" clId="FakeClientId" dt="2024-05-22T01:59:43.803" v="76" actId="2711"/>
          <ac:spMkLst>
            <pc:docMk/>
            <pc:sldMk cId="1098851413" sldId="276"/>
            <ac:spMk id="6" creationId="{231666D3-AEBC-3481-2B8F-AB51BE3937FD}"/>
          </ac:spMkLst>
        </pc:spChg>
      </pc:sldChg>
      <pc:sldChg chg="addSp delSp modSp mod">
        <pc:chgData name="Fake Test User" userId="SID-0" providerId="Test" clId="FakeClientId" dt="2024-05-22T06:52:01.929" v="113" actId="478"/>
        <pc:sldMkLst>
          <pc:docMk/>
          <pc:sldMk cId="3641361854" sldId="277"/>
        </pc:sldMkLst>
        <pc:spChg chg="mod">
          <ac:chgData name="Fake Test User" userId="SID-0" providerId="Test" clId="FakeClientId" dt="2024-05-22T02:02:16.400" v="91" actId="2711"/>
          <ac:spMkLst>
            <pc:docMk/>
            <pc:sldMk cId="3641361854" sldId="277"/>
            <ac:spMk id="3" creationId="{EB4F4095-BDED-C078-22D5-1BF1E3AAF3FC}"/>
          </ac:spMkLst>
        </pc:spChg>
        <pc:spChg chg="add del mod">
          <ac:chgData name="Fake Test User" userId="SID-0" providerId="Test" clId="FakeClientId" dt="2024-05-22T06:52:01.929" v="113" actId="478"/>
          <ac:spMkLst>
            <pc:docMk/>
            <pc:sldMk cId="3641361854" sldId="277"/>
            <ac:spMk id="4" creationId="{0737CFB5-944D-EF66-9A60-C51EA88B2240}"/>
          </ac:spMkLst>
        </pc:spChg>
        <pc:spChg chg="mod">
          <ac:chgData name="Fake Test User" userId="SID-0" providerId="Test" clId="FakeClientId" dt="2024-05-22T02:00:00.134" v="78" actId="2711"/>
          <ac:spMkLst>
            <pc:docMk/>
            <pc:sldMk cId="3641361854" sldId="277"/>
            <ac:spMk id="5" creationId="{D1531C35-FB2E-F9F7-8D1E-64ACCC0E74A8}"/>
          </ac:spMkLst>
        </pc:spChg>
        <pc:graphicFrameChg chg="mod modGraphic">
          <ac:chgData name="Fake Test User" userId="SID-0" providerId="Test" clId="FakeClientId" dt="2024-05-20T08:04:08.942" v="27" actId="14734"/>
          <ac:graphicFrameMkLst>
            <pc:docMk/>
            <pc:sldMk cId="3641361854" sldId="277"/>
            <ac:graphicFrameMk id="7" creationId="{7416ADBF-875D-EDDB-76FB-AF4E0669E5BD}"/>
          </ac:graphicFrameMkLst>
        </pc:graphicFrameChg>
      </pc:sldChg>
      <pc:sldChg chg="addSp delSp modSp mod">
        <pc:chgData name="Fake Test User" userId="SID-0" providerId="Test" clId="FakeClientId" dt="2024-05-22T06:52:04.377" v="114" actId="478"/>
        <pc:sldMkLst>
          <pc:docMk/>
          <pc:sldMk cId="2590731716" sldId="278"/>
        </pc:sldMkLst>
        <pc:spChg chg="mod">
          <ac:chgData name="Fake Test User" userId="SID-0" providerId="Test" clId="FakeClientId" dt="2024-05-20T08:04:31.792" v="40" actId="1036"/>
          <ac:spMkLst>
            <pc:docMk/>
            <pc:sldMk cId="2590731716" sldId="278"/>
            <ac:spMk id="2" creationId="{8EDFF58B-671A-80A2-9FC1-39A4233DFB3D}"/>
          </ac:spMkLst>
        </pc:spChg>
        <pc:spChg chg="mod">
          <ac:chgData name="Fake Test User" userId="SID-0" providerId="Test" clId="FakeClientId" dt="2024-05-20T08:04:31.792" v="40" actId="1036"/>
          <ac:spMkLst>
            <pc:docMk/>
            <pc:sldMk cId="2590731716" sldId="278"/>
            <ac:spMk id="3" creationId="{8657517E-4AA9-56C2-7E84-6E2482958AE4}"/>
          </ac:spMkLst>
        </pc:spChg>
        <pc:spChg chg="mod">
          <ac:chgData name="Fake Test User" userId="SID-0" providerId="Test" clId="FakeClientId" dt="2024-05-22T02:02:24.636" v="92" actId="2711"/>
          <ac:spMkLst>
            <pc:docMk/>
            <pc:sldMk cId="2590731716" sldId="278"/>
            <ac:spMk id="4" creationId="{D4AFE818-0DBE-0E12-2EC7-51B44683FA89}"/>
          </ac:spMkLst>
        </pc:spChg>
        <pc:spChg chg="add del mod">
          <ac:chgData name="Fake Test User" userId="SID-0" providerId="Test" clId="FakeClientId" dt="2024-05-22T06:52:04.377" v="114" actId="478"/>
          <ac:spMkLst>
            <pc:docMk/>
            <pc:sldMk cId="2590731716" sldId="278"/>
            <ac:spMk id="5" creationId="{44D5CC05-61DA-AE60-9AAC-410FAF483046}"/>
          </ac:spMkLst>
        </pc:spChg>
        <pc:spChg chg="mod">
          <ac:chgData name="Fake Test User" userId="SID-0" providerId="Test" clId="FakeClientId" dt="2024-05-22T02:00:08.681" v="79" actId="2711"/>
          <ac:spMkLst>
            <pc:docMk/>
            <pc:sldMk cId="2590731716" sldId="278"/>
            <ac:spMk id="6" creationId="{B7E0C452-1F59-265B-89CA-B9F37E803873}"/>
          </ac:spMkLst>
        </pc:spChg>
      </pc:sldChg>
      <pc:sldMasterChg chg="mod modSldLayout">
        <pc:chgData name="Fake Test User" userId="SID-0" providerId="Test" clId="FakeClientId" dt="2024-05-22T02:14:00.965" v="105" actId="2711"/>
        <pc:sldMasterMkLst>
          <pc:docMk/>
          <pc:sldMasterMk cId="1788353970" sldId="2147483648"/>
        </pc:sldMasterMkLst>
        <pc:sldLayoutChg chg="modSp mod">
          <pc:chgData name="Fake Test User" userId="SID-0" providerId="Test" clId="FakeClientId" dt="2024-05-22T02:14:00.965" v="105" actId="2711"/>
          <pc:sldLayoutMkLst>
            <pc:docMk/>
            <pc:sldMasterMk cId="1788353970" sldId="2147483648"/>
            <pc:sldLayoutMk cId="2875107226" sldId="2147483655"/>
          </pc:sldLayoutMkLst>
          <pc:spChg chg="mod">
            <ac:chgData name="Fake Test User" userId="SID-0" providerId="Test" clId="FakeClientId" dt="2024-05-22T02:14:00.965" v="105" actId="2711"/>
            <ac:spMkLst>
              <pc:docMk/>
              <pc:sldMasterMk cId="1788353970" sldId="2147483648"/>
              <pc:sldLayoutMk cId="2875107226" sldId="2147483655"/>
              <ac:spMk id="7" creationId="{F8B31A7E-FD72-B42E-26A8-319F776C10E0}"/>
            </ac:spMkLst>
          </pc:spChg>
          <pc:spChg chg="mod">
            <ac:chgData name="Fake Test User" userId="SID-0" providerId="Test" clId="FakeClientId" dt="2024-05-22T02:14:00.965" v="105" actId="2711"/>
            <ac:spMkLst>
              <pc:docMk/>
              <pc:sldMasterMk cId="1788353970" sldId="2147483648"/>
              <pc:sldLayoutMk cId="2875107226" sldId="2147483655"/>
              <ac:spMk id="11" creationId="{7A727095-DB42-91AA-4BB8-1CE63D89BCA2}"/>
            </ac:spMkLst>
          </pc:spChg>
        </pc:sldLayoutChg>
        <pc:sldLayoutChg chg="modSp mod">
          <pc:chgData name="Fake Test User" userId="SID-0" providerId="Test" clId="FakeClientId" dt="2024-05-22T02:13:55.186" v="104" actId="2711"/>
          <pc:sldLayoutMkLst>
            <pc:docMk/>
            <pc:sldMasterMk cId="1788353970" sldId="2147483648"/>
            <pc:sldLayoutMk cId="2907152082" sldId="2147483662"/>
          </pc:sldLayoutMkLst>
          <pc:spChg chg="mod">
            <ac:chgData name="Fake Test User" userId="SID-0" providerId="Test" clId="FakeClientId" dt="2024-05-22T02:13:55.186" v="104" actId="2711"/>
            <ac:spMkLst>
              <pc:docMk/>
              <pc:sldMasterMk cId="1788353970" sldId="2147483648"/>
              <pc:sldLayoutMk cId="2907152082" sldId="2147483662"/>
              <ac:spMk id="42" creationId="{17933C8A-8E9F-F250-DAB7-5B1C82537C7F}"/>
            </ac:spMkLst>
          </pc:spChg>
          <pc:spChg chg="mod">
            <ac:chgData name="Fake Test User" userId="SID-0" providerId="Test" clId="FakeClientId" dt="2024-05-22T02:13:55.186" v="104" actId="2711"/>
            <ac:spMkLst>
              <pc:docMk/>
              <pc:sldMasterMk cId="1788353970" sldId="2147483648"/>
              <pc:sldLayoutMk cId="2907152082" sldId="2147483662"/>
              <ac:spMk id="46" creationId="{AFEE4071-4B5B-AFB4-B178-D09387257FA2}"/>
            </ac:spMkLst>
          </pc:spChg>
        </pc:sldLayoutChg>
        <pc:sldLayoutChg chg="modSp mod">
          <pc:chgData name="Fake Test User" userId="SID-0" providerId="Test" clId="FakeClientId" dt="2024-05-22T02:13:13.020" v="97" actId="2711"/>
          <pc:sldLayoutMkLst>
            <pc:docMk/>
            <pc:sldMasterMk cId="1788353970" sldId="2147483648"/>
            <pc:sldLayoutMk cId="1044806421" sldId="2147483672"/>
          </pc:sldLayoutMkLst>
          <pc:spChg chg="mod">
            <ac:chgData name="Fake Test User" userId="SID-0" providerId="Test" clId="FakeClientId" dt="2024-05-22T02:13:13.020" v="97" actId="2711"/>
            <ac:spMkLst>
              <pc:docMk/>
              <pc:sldMasterMk cId="1788353970" sldId="2147483648"/>
              <pc:sldLayoutMk cId="1044806421" sldId="2147483672"/>
              <ac:spMk id="7" creationId="{BE4EF1CA-0713-F725-CD7A-054E12143376}"/>
            </ac:spMkLst>
          </pc:spChg>
          <pc:spChg chg="mod">
            <ac:chgData name="Fake Test User" userId="SID-0" providerId="Test" clId="FakeClientId" dt="2024-05-22T02:13:13.020" v="97" actId="2711"/>
            <ac:spMkLst>
              <pc:docMk/>
              <pc:sldMasterMk cId="1788353970" sldId="2147483648"/>
              <pc:sldLayoutMk cId="1044806421" sldId="2147483672"/>
              <ac:spMk id="15" creationId="{BBDD93F0-5136-93CB-0125-942AA638272F}"/>
            </ac:spMkLst>
          </pc:spChg>
        </pc:sldLayoutChg>
        <pc:sldLayoutChg chg="modSp mod">
          <pc:chgData name="Fake Test User" userId="SID-0" providerId="Test" clId="FakeClientId" dt="2024-05-22T02:13:19.454" v="98" actId="2711"/>
          <pc:sldLayoutMkLst>
            <pc:docMk/>
            <pc:sldMasterMk cId="1788353970" sldId="2147483648"/>
            <pc:sldLayoutMk cId="3383922652" sldId="2147483673"/>
          </pc:sldLayoutMkLst>
          <pc:spChg chg="mod">
            <ac:chgData name="Fake Test User" userId="SID-0" providerId="Test" clId="FakeClientId" dt="2024-05-22T02:13:19.454" v="98" actId="2711"/>
            <ac:spMkLst>
              <pc:docMk/>
              <pc:sldMasterMk cId="1788353970" sldId="2147483648"/>
              <pc:sldLayoutMk cId="3383922652" sldId="2147483673"/>
              <ac:spMk id="11" creationId="{B612F406-221C-DFC9-5B2E-A6B4A06FF4C7}"/>
            </ac:spMkLst>
          </pc:spChg>
          <pc:spChg chg="mod">
            <ac:chgData name="Fake Test User" userId="SID-0" providerId="Test" clId="FakeClientId" dt="2024-05-22T02:13:19.454" v="98" actId="2711"/>
            <ac:spMkLst>
              <pc:docMk/>
              <pc:sldMasterMk cId="1788353970" sldId="2147483648"/>
              <pc:sldLayoutMk cId="3383922652" sldId="2147483673"/>
              <ac:spMk id="33" creationId="{0FBE0826-C479-F9B2-BE8C-B31F4CD98E4C}"/>
            </ac:spMkLst>
          </pc:spChg>
        </pc:sldLayoutChg>
        <pc:sldLayoutChg chg="modSp mod">
          <pc:chgData name="Fake Test User" userId="SID-0" providerId="Test" clId="FakeClientId" dt="2024-05-22T02:13:24.372" v="99" actId="2711"/>
          <pc:sldLayoutMkLst>
            <pc:docMk/>
            <pc:sldMasterMk cId="1788353970" sldId="2147483648"/>
            <pc:sldLayoutMk cId="1705993979" sldId="2147483674"/>
          </pc:sldLayoutMkLst>
          <pc:spChg chg="mod">
            <ac:chgData name="Fake Test User" userId="SID-0" providerId="Test" clId="FakeClientId" dt="2024-05-22T02:13:24.372" v="99" actId="2711"/>
            <ac:spMkLst>
              <pc:docMk/>
              <pc:sldMasterMk cId="1788353970" sldId="2147483648"/>
              <pc:sldLayoutMk cId="1705993979" sldId="2147483674"/>
              <ac:spMk id="10" creationId="{BA069417-406B-7583-F175-EE9B3830EE82}"/>
            </ac:spMkLst>
          </pc:spChg>
          <pc:spChg chg="mod">
            <ac:chgData name="Fake Test User" userId="SID-0" providerId="Test" clId="FakeClientId" dt="2024-05-22T02:13:24.372" v="99" actId="2711"/>
            <ac:spMkLst>
              <pc:docMk/>
              <pc:sldMasterMk cId="1788353970" sldId="2147483648"/>
              <pc:sldLayoutMk cId="1705993979" sldId="2147483674"/>
              <ac:spMk id="16" creationId="{25EF7369-613A-D7D3-3478-17904CF31D29}"/>
            </ac:spMkLst>
          </pc:spChg>
        </pc:sldLayoutChg>
        <pc:sldLayoutChg chg="modSp mod">
          <pc:chgData name="Fake Test User" userId="SID-0" providerId="Test" clId="FakeClientId" dt="2024-05-22T02:13:31.975" v="100" actId="2711"/>
          <pc:sldLayoutMkLst>
            <pc:docMk/>
            <pc:sldMasterMk cId="1788353970" sldId="2147483648"/>
            <pc:sldLayoutMk cId="2430898024" sldId="2147483675"/>
          </pc:sldLayoutMkLst>
          <pc:spChg chg="mod">
            <ac:chgData name="Fake Test User" userId="SID-0" providerId="Test" clId="FakeClientId" dt="2024-05-22T02:13:31.975" v="100" actId="2711"/>
            <ac:spMkLst>
              <pc:docMk/>
              <pc:sldMasterMk cId="1788353970" sldId="2147483648"/>
              <pc:sldLayoutMk cId="2430898024" sldId="2147483675"/>
              <ac:spMk id="14" creationId="{95B39729-974D-AA19-321C-259F9E677498}"/>
            </ac:spMkLst>
          </pc:spChg>
          <pc:spChg chg="mod">
            <ac:chgData name="Fake Test User" userId="SID-0" providerId="Test" clId="FakeClientId" dt="2024-05-22T02:13:31.975" v="100" actId="2711"/>
            <ac:spMkLst>
              <pc:docMk/>
              <pc:sldMasterMk cId="1788353970" sldId="2147483648"/>
              <pc:sldLayoutMk cId="2430898024" sldId="2147483675"/>
              <ac:spMk id="19" creationId="{3F9CA93E-AA01-748E-065E-20F3E1A1A058}"/>
            </ac:spMkLst>
          </pc:spChg>
        </pc:sldLayoutChg>
        <pc:sldLayoutChg chg="modSp mod">
          <pc:chgData name="Fake Test User" userId="SID-0" providerId="Test" clId="FakeClientId" dt="2024-05-22T02:13:45.905" v="102" actId="2711"/>
          <pc:sldLayoutMkLst>
            <pc:docMk/>
            <pc:sldMasterMk cId="1788353970" sldId="2147483648"/>
            <pc:sldLayoutMk cId="3630598993" sldId="2147483678"/>
          </pc:sldLayoutMkLst>
          <pc:spChg chg="mod">
            <ac:chgData name="Fake Test User" userId="SID-0" providerId="Test" clId="FakeClientId" dt="2024-05-22T02:13:45.905" v="102" actId="2711"/>
            <ac:spMkLst>
              <pc:docMk/>
              <pc:sldMasterMk cId="1788353970" sldId="2147483648"/>
              <pc:sldLayoutMk cId="3630598993" sldId="2147483678"/>
              <ac:spMk id="15" creationId="{0375AD72-FEF2-7BD7-B33E-DE98FDD651EC}"/>
            </ac:spMkLst>
          </pc:spChg>
          <pc:spChg chg="mod">
            <ac:chgData name="Fake Test User" userId="SID-0" providerId="Test" clId="FakeClientId" dt="2024-05-22T02:13:45.905" v="102" actId="2711"/>
            <ac:spMkLst>
              <pc:docMk/>
              <pc:sldMasterMk cId="1788353970" sldId="2147483648"/>
              <pc:sldLayoutMk cId="3630598993" sldId="2147483678"/>
              <ac:spMk id="20" creationId="{F8E904D7-AB01-FD2A-6191-37814CBD0829}"/>
            </ac:spMkLst>
          </pc:spChg>
        </pc:sldLayoutChg>
        <pc:sldLayoutChg chg="modSp mod">
          <pc:chgData name="Fake Test User" userId="SID-0" providerId="Test" clId="FakeClientId" dt="2024-05-22T02:13:50.247" v="103" actId="2711"/>
          <pc:sldLayoutMkLst>
            <pc:docMk/>
            <pc:sldMasterMk cId="1788353970" sldId="2147483648"/>
            <pc:sldLayoutMk cId="4092057757" sldId="2147483679"/>
          </pc:sldLayoutMkLst>
          <pc:spChg chg="mod">
            <ac:chgData name="Fake Test User" userId="SID-0" providerId="Test" clId="FakeClientId" dt="2024-05-22T02:13:50.247" v="103" actId="2711"/>
            <ac:spMkLst>
              <pc:docMk/>
              <pc:sldMasterMk cId="1788353970" sldId="2147483648"/>
              <pc:sldLayoutMk cId="4092057757" sldId="2147483679"/>
              <ac:spMk id="8" creationId="{427DBEC2-F0F7-1E8A-EDBA-2EB379509666}"/>
            </ac:spMkLst>
          </pc:spChg>
          <pc:spChg chg="mod">
            <ac:chgData name="Fake Test User" userId="SID-0" providerId="Test" clId="FakeClientId" dt="2024-05-22T02:13:50.247" v="103" actId="2711"/>
            <ac:spMkLst>
              <pc:docMk/>
              <pc:sldMasterMk cId="1788353970" sldId="2147483648"/>
              <pc:sldLayoutMk cId="4092057757" sldId="2147483679"/>
              <ac:spMk id="14" creationId="{F021946D-D90D-3F7E-3E92-78C7E120AFF5}"/>
            </ac:spMkLst>
          </pc:spChg>
        </pc:sldLayoutChg>
        <pc:sldLayoutChg chg="modSp mod">
          <pc:chgData name="Fake Test User" userId="SID-0" providerId="Test" clId="FakeClientId" dt="2024-05-22T02:13:04.928" v="96" actId="2711"/>
          <pc:sldLayoutMkLst>
            <pc:docMk/>
            <pc:sldMasterMk cId="1788353970" sldId="2147483648"/>
            <pc:sldLayoutMk cId="33529037" sldId="2147483680"/>
          </pc:sldLayoutMkLst>
          <pc:spChg chg="mod">
            <ac:chgData name="Fake Test User" userId="SID-0" providerId="Test" clId="FakeClientId" dt="2024-05-22T02:13:04.928" v="96" actId="2711"/>
            <ac:spMkLst>
              <pc:docMk/>
              <pc:sldMasterMk cId="1788353970" sldId="2147483648"/>
              <pc:sldLayoutMk cId="33529037" sldId="2147483680"/>
              <ac:spMk id="45" creationId="{8E4CD02A-FF2F-864A-138B-368FE9BFDEE2}"/>
            </ac:spMkLst>
          </pc:spChg>
          <pc:spChg chg="mod">
            <ac:chgData name="Fake Test User" userId="SID-0" providerId="Test" clId="FakeClientId" dt="2024-05-22T02:13:04.928" v="96" actId="2711"/>
            <ac:spMkLst>
              <pc:docMk/>
              <pc:sldMasterMk cId="1788353970" sldId="2147483648"/>
              <pc:sldLayoutMk cId="33529037" sldId="2147483680"/>
              <ac:spMk id="50" creationId="{7F30B651-FA38-151D-A122-6186F222CA8C}"/>
            </ac:spMkLst>
          </pc:spChg>
        </pc:sldLayoutChg>
        <pc:sldLayoutChg chg="modSp mod">
          <pc:chgData name="Fake Test User" userId="SID-0" providerId="Test" clId="FakeClientId" dt="2024-05-22T02:13:39.984" v="101" actId="2711"/>
          <pc:sldLayoutMkLst>
            <pc:docMk/>
            <pc:sldMasterMk cId="1788353970" sldId="2147483648"/>
            <pc:sldLayoutMk cId="4227521024" sldId="2147483681"/>
          </pc:sldLayoutMkLst>
          <pc:spChg chg="mod">
            <ac:chgData name="Fake Test User" userId="SID-0" providerId="Test" clId="FakeClientId" dt="2024-05-22T02:13:39.984" v="101" actId="2711"/>
            <ac:spMkLst>
              <pc:docMk/>
              <pc:sldMasterMk cId="1788353970" sldId="2147483648"/>
              <pc:sldLayoutMk cId="4227521024" sldId="2147483681"/>
              <ac:spMk id="42" creationId="{17933C8A-8E9F-F250-DAB7-5B1C82537C7F}"/>
            </ac:spMkLst>
          </pc:spChg>
          <pc:spChg chg="mod">
            <ac:chgData name="Fake Test User" userId="SID-0" providerId="Test" clId="FakeClientId" dt="2024-05-22T02:13:39.984" v="101" actId="2711"/>
            <ac:spMkLst>
              <pc:docMk/>
              <pc:sldMasterMk cId="1788353970" sldId="2147483648"/>
              <pc:sldLayoutMk cId="4227521024" sldId="2147483681"/>
              <ac:spMk id="46" creationId="{AFEE4071-4B5B-AFB4-B178-D09387257FA2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82B61F67-4219-82BD-D357-355AA7591C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4FE2BF-AD88-9811-C6DD-79DABAC559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144DDA53-17BB-4810-91A8-94FE944ADC38}" type="datetimeFigureOut">
              <a:rPr lang="ru-RU" smtClean="0"/>
              <a:t>26.10.2024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8F7338-476F-59A1-B752-865882DA12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B9C2ED2-F5D9-8398-9B1F-9E1D760B07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6D8BCF56-022D-4E84-9600-36794E4DE26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55058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6AF08D30-F807-4561-A81E-6E077448AA00}" type="datetimeFigureOut">
              <a:rPr lang="ru-RU" smtClean="0"/>
              <a:t>26.10.2024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D82C05A-7A07-4286-AA18-B883C0AF9A3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318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D82C05A-7A07-4286-AA18-B883C0AF9A3B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8507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D82C05A-7A07-4286-AA18-B883C0AF9A3B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055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D82C05A-7A07-4286-AA18-B883C0AF9A3B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0528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D82C05A-7A07-4286-AA18-B883C0AF9A3B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06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D82C05A-7A07-4286-AA18-B883C0AF9A3B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3817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олилиния: Фигура 16">
            <a:extLst>
              <a:ext uri="{FF2B5EF4-FFF2-40B4-BE49-F238E27FC236}">
                <a16:creationId xmlns:a16="http://schemas.microsoft.com/office/drawing/2014/main" id="{327CAC6E-6513-EFEF-80DD-DC09D9C4B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15939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39D0D1EA-36A7-6453-1FD4-3D8EDB9E3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898"/>
          <a:stretch/>
        </p:blipFill>
        <p:spPr>
          <a:xfrm>
            <a:off x="0" y="2536372"/>
            <a:ext cx="2197076" cy="3717471"/>
          </a:xfrm>
          <a:prstGeom prst="rect">
            <a:avLst/>
          </a:prstGeom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956C6AF7-C52F-0661-9756-4ACF5F53D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98171" y="691024"/>
            <a:ext cx="8795658" cy="5475954"/>
            <a:chOff x="1698171" y="691024"/>
            <a:chExt cx="8795658" cy="5475954"/>
          </a:xfrm>
        </p:grpSpPr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28E9A7E9-8102-96E8-3AFE-500CB362A1DC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8795658" cy="5475954"/>
              <a:chOff x="1466850" y="380320"/>
              <a:chExt cx="9258300" cy="5763985"/>
            </a:xfrm>
          </p:grpSpPr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053ECDAF-8D46-3B38-8636-403A9D6E1AE5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9258300" cy="52686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CF9042C5-541D-EACD-1550-73F521EE58CE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9258300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C316982B-45E5-11C7-13E9-FFB7118F3739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7" name="Овал 6">
                <a:extLst>
                  <a:ext uri="{FF2B5EF4-FFF2-40B4-BE49-F238E27FC236}">
                    <a16:creationId xmlns:a16="http://schemas.microsoft.com/office/drawing/2014/main" id="{BAEAE856-A4AE-737F-5F25-C2D45CCF9350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id="{1869E9B6-7A5C-6135-A347-B48DCD6D4E3A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9" name="Овал 8">
                <a:extLst>
                  <a:ext uri="{FF2B5EF4-FFF2-40B4-BE49-F238E27FC236}">
                    <a16:creationId xmlns:a16="http://schemas.microsoft.com/office/drawing/2014/main" id="{04D07301-3180-6D7F-A1D1-2011E615007D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39686" y="1209643"/>
            <a:ext cx="8508273" cy="4968000"/>
          </a:xfrm>
        </p:spPr>
        <p:txBody>
          <a:bodyPr rtlCol="0" anchor="ctr">
            <a:noAutofit/>
          </a:bodyPr>
          <a:lstStyle>
            <a:lvl1pPr algn="ctr">
              <a:defRPr lang="ru-RU" sz="7200"/>
            </a:lvl1pPr>
          </a:lstStyle>
          <a:p>
            <a:pPr rtl="0"/>
            <a:r>
              <a:rPr lang="ru-RU" b="1" dirty="0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73499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B8722D0A-E5E5-85E8-8A98-85D9705FC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0999" y="380999"/>
            <a:ext cx="11430000" cy="1643137"/>
            <a:chOff x="1698170" y="691024"/>
            <a:chExt cx="11430000" cy="1643137"/>
          </a:xfrm>
        </p:grpSpPr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B6302B80-DDF6-B2B7-6559-5B19EDC98763}"/>
                </a:ext>
              </a:extLst>
            </p:cNvPr>
            <p:cNvGrpSpPr/>
            <p:nvPr userDrawn="1"/>
          </p:nvGrpSpPr>
          <p:grpSpPr>
            <a:xfrm>
              <a:off x="1698170" y="691024"/>
              <a:ext cx="11430000" cy="1643137"/>
              <a:chOff x="1466849" y="380320"/>
              <a:chExt cx="12031205" cy="1729565"/>
            </a:xfrm>
          </p:grpSpPr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81CCE774-3C05-A473-EC2B-CC0477DD95B7}"/>
                  </a:ext>
                </a:extLst>
              </p:cNvPr>
              <p:cNvSpPr/>
              <p:nvPr userDrawn="1"/>
            </p:nvSpPr>
            <p:spPr>
              <a:xfrm>
                <a:off x="1466849" y="875621"/>
                <a:ext cx="12031204" cy="123426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F2119DFF-8596-5767-9E16-1F5D2A0890B0}"/>
                  </a:ext>
                </a:extLst>
              </p:cNvPr>
              <p:cNvSpPr/>
              <p:nvPr userDrawn="1"/>
            </p:nvSpPr>
            <p:spPr>
              <a:xfrm>
                <a:off x="1466849" y="380320"/>
                <a:ext cx="12031205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66202FE4-E23F-5D9F-6685-2591771D5E07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5" name="Овал 24">
                <a:extLst>
                  <a:ext uri="{FF2B5EF4-FFF2-40B4-BE49-F238E27FC236}">
                    <a16:creationId xmlns:a16="http://schemas.microsoft.com/office/drawing/2014/main" id="{F1CC1965-068E-9CDB-3C77-0B37519DC63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26" name="Овал 25">
                <a:extLst>
                  <a:ext uri="{FF2B5EF4-FFF2-40B4-BE49-F238E27FC236}">
                    <a16:creationId xmlns:a16="http://schemas.microsoft.com/office/drawing/2014/main" id="{75490BAC-795F-B586-F7A7-4DFB64162F77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27" name="Овал 26">
                <a:extLst>
                  <a:ext uri="{FF2B5EF4-FFF2-40B4-BE49-F238E27FC236}">
                    <a16:creationId xmlns:a16="http://schemas.microsoft.com/office/drawing/2014/main" id="{F93C3DAB-2ED3-29C3-4C46-70C1FE5C77D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723D7900-A764-0B16-7BED-F9EBD836A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0999" y="2252872"/>
            <a:ext cx="11429999" cy="3635330"/>
            <a:chOff x="1698170" y="691024"/>
            <a:chExt cx="11429999" cy="3635330"/>
          </a:xfrm>
        </p:grpSpPr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C0DAD512-E415-2CBA-7F91-C6B058A5ADBD}"/>
                </a:ext>
              </a:extLst>
            </p:cNvPr>
            <p:cNvGrpSpPr/>
            <p:nvPr userDrawn="1"/>
          </p:nvGrpSpPr>
          <p:grpSpPr>
            <a:xfrm>
              <a:off x="1698170" y="691024"/>
              <a:ext cx="11429999" cy="3635330"/>
              <a:chOff x="1466849" y="380320"/>
              <a:chExt cx="12031203" cy="3826546"/>
            </a:xfrm>
          </p:grpSpPr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921D068B-EDAE-2B09-0C52-3807110CD594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12031202" cy="333124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6825F6B8-7F31-9F6F-6F40-4446D62B0C09}"/>
                  </a:ext>
                </a:extLst>
              </p:cNvPr>
              <p:cNvSpPr/>
              <p:nvPr userDrawn="1"/>
            </p:nvSpPr>
            <p:spPr>
              <a:xfrm>
                <a:off x="1466849" y="380320"/>
                <a:ext cx="12031202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7110B156-7097-18AF-109C-9129C1D27D5C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Овал 34">
                <a:extLst>
                  <a:ext uri="{FF2B5EF4-FFF2-40B4-BE49-F238E27FC236}">
                    <a16:creationId xmlns:a16="http://schemas.microsoft.com/office/drawing/2014/main" id="{868629EE-2788-3490-B87C-FE2A0006988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36" name="Овал 35">
                <a:extLst>
                  <a:ext uri="{FF2B5EF4-FFF2-40B4-BE49-F238E27FC236}">
                    <a16:creationId xmlns:a16="http://schemas.microsoft.com/office/drawing/2014/main" id="{BD13927A-0814-22EA-70B1-CD822828F18E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37" name="Овал 36">
                <a:extLst>
                  <a:ext uri="{FF2B5EF4-FFF2-40B4-BE49-F238E27FC236}">
                    <a16:creationId xmlns:a16="http://schemas.microsoft.com/office/drawing/2014/main" id="{7BEDD65C-96D1-E6E2-62CE-14973E1DB1B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</p:grp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D7FB8EE-5B3A-2DFB-6FDF-44E5B3D939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990005"/>
            <a:ext cx="10907016" cy="922516"/>
          </a:xfrm>
        </p:spPr>
        <p:txBody>
          <a:bodyPr tIns="182880" rtlCol="0"/>
          <a:lstStyle>
            <a:lvl1pPr algn="l">
              <a:defRPr lang="ru-RU" sz="3200"/>
            </a:lvl1pPr>
          </a:lstStyle>
          <a:p>
            <a:pPr rtl="0"/>
            <a:r>
              <a:rPr lang="ru-RU" b="1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4786" y="3059961"/>
            <a:ext cx="3961039" cy="2467383"/>
          </a:xfrm>
        </p:spPr>
        <p:txBody>
          <a:bodyPr rtlCol="0"/>
          <a:lstStyle>
            <a:lvl1pPr>
              <a:defRPr lang="ru-RU" sz="1800"/>
            </a:lvl1pPr>
            <a:lvl2pPr>
              <a:defRPr lang="ru-RU" sz="1800"/>
            </a:lvl2pPr>
            <a:lvl3pPr>
              <a:defRPr lang="ru-RU" sz="1800"/>
            </a:lvl3pPr>
            <a:lvl4pPr>
              <a:defRPr lang="ru-RU" sz="1800"/>
            </a:lvl4pPr>
            <a:lvl5pPr>
              <a:defRPr lang="ru-RU" sz="18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9" name="Местозаполнитель таблицы 8">
            <a:extLst>
              <a:ext uri="{FF2B5EF4-FFF2-40B4-BE49-F238E27FC236}">
                <a16:creationId xmlns:a16="http://schemas.microsoft.com/office/drawing/2014/main" id="{6539386C-EDE8-05CD-6687-DDB57EB0D55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5048250" y="3059960"/>
            <a:ext cx="6500116" cy="2467383"/>
          </a:xfrm>
        </p:spPr>
        <p:txBody>
          <a:bodyPr rtlCol="0"/>
          <a:lstStyle>
            <a:lvl1pPr>
              <a:defRPr lang="ru-RU" sz="2000"/>
            </a:lvl1pPr>
          </a:lstStyle>
          <a:p>
            <a:pPr lvl="0" rtl="0"/>
            <a:r>
              <a:rPr lang="ru-RU"/>
              <a:t>Щелкните, чтобы добавить таблицу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E150A47-3CDE-6A2F-544A-5F98134DF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50829F0F-DBDF-07B3-7893-FA37927FB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Дата 3">
            <a:extLst>
              <a:ext uri="{FF2B5EF4-FFF2-40B4-BE49-F238E27FC236}">
                <a16:creationId xmlns:a16="http://schemas.microsoft.com/office/drawing/2014/main" id="{48B8345A-1B48-25C5-67AE-D78987BEF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>
                <a:solidFill>
                  <a:schemeClr val="tx1"/>
                </a:solidFill>
                <a:latin typeface="+mj-cs"/>
                <a:cs typeface="+mj-cs"/>
              </a:defRPr>
            </a:lvl1pPr>
          </a:lstStyle>
          <a:p>
            <a:pPr rtl="0"/>
            <a:fld id="{249FDB3F-FB5F-4A13-B0E4-2179062ED3EB}" type="datetime1">
              <a:rPr lang="ru-RU" smtClean="0"/>
              <a:t>26.10.2024</a:t>
            </a:fld>
            <a:endParaRPr lang="ru-RU" dirty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938A89FC-B8CA-14B7-D2D8-E768D99D8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3FF78B34-411F-1CA2-E7AE-72EE59FB9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9" name="Графический объект 18">
            <a:extLst>
              <a:ext uri="{FF2B5EF4-FFF2-40B4-BE49-F238E27FC236}">
                <a16:creationId xmlns:a16="http://schemas.microsoft.com/office/drawing/2014/main" id="{3F0324D9-6571-4E22-7F05-EB7C4C252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20" name="Номер слайда 5">
            <a:extLst>
              <a:ext uri="{FF2B5EF4-FFF2-40B4-BE49-F238E27FC236}">
                <a16:creationId xmlns:a16="http://schemas.microsoft.com/office/drawing/2014/main" id="{F5AD4638-F38E-56C0-D181-3C9488FAF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 smtClean="0">
                <a:solidFill>
                  <a:schemeClr val="tx1"/>
                </a:solidFill>
                <a:latin typeface="+mj-cs"/>
                <a:cs typeface="+mj-cs"/>
              </a:defRPr>
            </a:lvl1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E8BB575-A42F-625D-F8C0-71BACF90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lvl="0" algn="ctr" rtl="0"/>
            <a:r>
              <a:rPr lang="ru-RU" sz="1800" b="1">
                <a:solidFill>
                  <a:schemeClr val="tx1"/>
                </a:solidFill>
                <a:latin typeface="+mn-lt"/>
              </a:rPr>
              <a:t>ПУСК</a:t>
            </a:r>
            <a:endParaRPr lang="ru-RU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654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: Скругленные углы 7">
            <a:extLst>
              <a:ext uri="{FF2B5EF4-FFF2-40B4-BE49-F238E27FC236}">
                <a16:creationId xmlns:a16="http://schemas.microsoft.com/office/drawing/2014/main" id="{7F2D7010-7DD7-3796-25B0-887F020F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FE720C36-0F8D-D8C0-9900-9ABBBFF54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494" y="1933575"/>
            <a:ext cx="3421255" cy="3661683"/>
          </a:xfrm>
          <a:prstGeom prst="roundRect">
            <a:avLst>
              <a:gd name="adj" fmla="val 9932"/>
            </a:avLst>
          </a:prstGeom>
          <a:solidFill>
            <a:schemeClr val="accent2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8" name="Прямоугольник: Скругленные углы 27">
            <a:extLst>
              <a:ext uri="{FF2B5EF4-FFF2-40B4-BE49-F238E27FC236}">
                <a16:creationId xmlns:a16="http://schemas.microsoft.com/office/drawing/2014/main" id="{6CA4DA47-F1FE-347F-D205-7E5F76A50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71976" y="1933575"/>
            <a:ext cx="7174103" cy="3661683"/>
          </a:xfrm>
          <a:prstGeom prst="roundRect">
            <a:avLst>
              <a:gd name="adj" fmla="val 9932"/>
            </a:avLst>
          </a:prstGeom>
          <a:solidFill>
            <a:schemeClr val="accent6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38E9543-72F0-3B98-EBDB-95F36BA54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76292"/>
            <a:ext cx="10907016" cy="922516"/>
          </a:xfrm>
        </p:spPr>
        <p:txBody>
          <a:bodyPr tIns="182880" rtlCol="0"/>
          <a:lstStyle>
            <a:lvl1pPr algn="l">
              <a:defRPr lang="ru-RU" sz="3200"/>
            </a:lvl1pPr>
          </a:lstStyle>
          <a:p>
            <a:pPr rtl="0"/>
            <a:r>
              <a:rPr lang="ru-RU" b="1"/>
              <a:t>Заголовок слайда</a:t>
            </a:r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EEF67B58-AA53-B48D-DD97-72B3116B22D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21945" y="2343150"/>
            <a:ext cx="3062967" cy="2990850"/>
          </a:xfrm>
        </p:spPr>
        <p:txBody>
          <a:bodyPr rtlCol="0"/>
          <a:lstStyle>
            <a:lvl1pPr marL="285750" indent="-285750">
              <a:lnSpc>
                <a:spcPts val="1900"/>
              </a:lnSpc>
              <a:buFont typeface="Arial" panose="020B0604020202020204" pitchFamily="34" charset="0"/>
              <a:buChar char="•"/>
              <a:defRPr lang="ru-RU" sz="1800"/>
            </a:lvl1pPr>
            <a:lvl2pPr marL="742950" indent="-285750">
              <a:lnSpc>
                <a:spcPts val="1900"/>
              </a:lnSpc>
              <a:buFont typeface="Arial" panose="020B0604020202020204" pitchFamily="34" charset="0"/>
              <a:buChar char="•"/>
              <a:defRPr lang="ru-RU" sz="1800"/>
            </a:lvl2pPr>
            <a:lvl3pPr marL="1200150" indent="-285750">
              <a:lnSpc>
                <a:spcPts val="1900"/>
              </a:lnSpc>
              <a:buFont typeface="Arial" panose="020B0604020202020204" pitchFamily="34" charset="0"/>
              <a:buChar char="•"/>
              <a:defRPr lang="ru-RU" sz="1800"/>
            </a:lvl3pPr>
            <a:lvl4pPr marL="1657350" indent="-285750">
              <a:lnSpc>
                <a:spcPts val="1900"/>
              </a:lnSpc>
              <a:buFont typeface="Arial" panose="020B0604020202020204" pitchFamily="34" charset="0"/>
              <a:buChar char="•"/>
              <a:defRPr lang="ru-RU" sz="1800"/>
            </a:lvl4pPr>
            <a:lvl5pPr marL="2114550" indent="-285750">
              <a:lnSpc>
                <a:spcPts val="1900"/>
              </a:lnSpc>
              <a:buFont typeface="Arial" panose="020B0604020202020204" pitchFamily="34" charset="0"/>
              <a:buChar char="•"/>
              <a:defRPr lang="ru-RU" sz="18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619626" y="2343150"/>
            <a:ext cx="6626226" cy="2994868"/>
          </a:xfrm>
        </p:spPr>
        <p:txBody>
          <a:bodyPr rtlCol="0"/>
          <a:lstStyle>
            <a:lvl1pPr marL="0" indent="0">
              <a:lnSpc>
                <a:spcPts val="1900"/>
              </a:lnSpc>
              <a:buNone/>
              <a:defRPr lang="ru-RU" sz="1800"/>
            </a:lvl1pPr>
            <a:lvl2pPr>
              <a:lnSpc>
                <a:spcPts val="1900"/>
              </a:lnSpc>
              <a:defRPr lang="ru-RU" sz="1800"/>
            </a:lvl2pPr>
            <a:lvl3pPr>
              <a:lnSpc>
                <a:spcPts val="1900"/>
              </a:lnSpc>
              <a:defRPr lang="ru-RU" sz="1800"/>
            </a:lvl3pPr>
            <a:lvl4pPr>
              <a:lnSpc>
                <a:spcPts val="1900"/>
              </a:lnSpc>
              <a:defRPr lang="ru-RU" sz="1800"/>
            </a:lvl4pPr>
            <a:lvl5pPr>
              <a:lnSpc>
                <a:spcPts val="1900"/>
              </a:lnSpc>
              <a:defRPr lang="ru-RU" sz="18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0299C66-96F4-78D6-A62C-38668D590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EC2A6D20-3BBC-4875-E1DD-C75389BF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Дата 3">
            <a:extLst>
              <a:ext uri="{FF2B5EF4-FFF2-40B4-BE49-F238E27FC236}">
                <a16:creationId xmlns:a16="http://schemas.microsoft.com/office/drawing/2014/main" id="{0375AD72-FEF2-7BD7-B33E-DE98FDD65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3D2EAD99-B809-457B-8FEA-3374F23E7D67}" type="datetime1">
              <a:rPr lang="ru-RU" smtClean="0"/>
              <a:pPr/>
              <a:t>26.10.2024</a:t>
            </a:fld>
            <a:endParaRPr lang="ru-RU" dirty="0">
              <a:latin typeface="+mj-lt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5C69E5E-6C22-57DA-0C62-9C6B32032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8" name="Графический объект 17">
            <a:extLst>
              <a:ext uri="{FF2B5EF4-FFF2-40B4-BE49-F238E27FC236}">
                <a16:creationId xmlns:a16="http://schemas.microsoft.com/office/drawing/2014/main" id="{34542827-11B9-15CF-AB8E-86115BEF9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9" name="Графический объект 18">
            <a:extLst>
              <a:ext uri="{FF2B5EF4-FFF2-40B4-BE49-F238E27FC236}">
                <a16:creationId xmlns:a16="http://schemas.microsoft.com/office/drawing/2014/main" id="{BEF1536F-20D9-1950-220E-4E6B881E9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20" name="Номер слайда 5">
            <a:extLst>
              <a:ext uri="{FF2B5EF4-FFF2-40B4-BE49-F238E27FC236}">
                <a16:creationId xmlns:a16="http://schemas.microsoft.com/office/drawing/2014/main" id="{F8E904D7-AB01-FD2A-6191-37814CBD0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 smtClean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j-lt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E5DD3E5-31DE-DE3C-B506-E5AF1EC6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lvl="0" algn="ctr" rtl="0"/>
            <a:r>
              <a:rPr lang="ru-RU" sz="1800" b="1">
                <a:solidFill>
                  <a:schemeClr val="tx1"/>
                </a:solidFill>
                <a:latin typeface="+mn-lt"/>
              </a:rPr>
              <a:t>ПУСК</a:t>
            </a:r>
            <a:endParaRPr lang="ru-RU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0598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афический объект 4">
            <a:extLst>
              <a:ext uri="{FF2B5EF4-FFF2-40B4-BE49-F238E27FC236}">
                <a16:creationId xmlns:a16="http://schemas.microsoft.com/office/drawing/2014/main" id="{5C92998A-0580-8711-F2CD-BA025D3B4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73457" y="3490004"/>
            <a:ext cx="2760781" cy="2636487"/>
            <a:chOff x="9757762" y="3673334"/>
            <a:chExt cx="2760781" cy="2636487"/>
          </a:xfrm>
          <a:solidFill>
            <a:schemeClr val="bg1">
              <a:alpha val="50000"/>
            </a:schemeClr>
          </a:solidFill>
        </p:grpSpPr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309E8E44-AD09-0DCB-79DA-F363143EB715}"/>
                </a:ext>
              </a:extLst>
            </p:cNvPr>
            <p:cNvSpPr/>
            <p:nvPr/>
          </p:nvSpPr>
          <p:spPr>
            <a:xfrm>
              <a:off x="9757762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F0C32798-3973-1B39-EA92-336F776B7AA7}"/>
                </a:ext>
              </a:extLst>
            </p:cNvPr>
            <p:cNvSpPr/>
            <p:nvPr/>
          </p:nvSpPr>
          <p:spPr>
            <a:xfrm>
              <a:off x="10777316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6F2D963B-D621-02DD-1619-684F4DC91490}"/>
                </a:ext>
              </a:extLst>
            </p:cNvPr>
            <p:cNvSpPr/>
            <p:nvPr/>
          </p:nvSpPr>
          <p:spPr>
            <a:xfrm>
              <a:off x="11796885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E491E75D-715D-B554-6983-B8D0F0FF7ECE}"/>
                </a:ext>
              </a:extLst>
            </p:cNvPr>
            <p:cNvSpPr/>
            <p:nvPr/>
          </p:nvSpPr>
          <p:spPr>
            <a:xfrm>
              <a:off x="9757762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80BE3828-09E2-3B37-DAF2-0F1EF6FBB447}"/>
                </a:ext>
              </a:extLst>
            </p:cNvPr>
            <p:cNvSpPr/>
            <p:nvPr/>
          </p:nvSpPr>
          <p:spPr>
            <a:xfrm>
              <a:off x="10777316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" name="Полилиния: Фигура 13">
              <a:extLst>
                <a:ext uri="{FF2B5EF4-FFF2-40B4-BE49-F238E27FC236}">
                  <a16:creationId xmlns:a16="http://schemas.microsoft.com/office/drawing/2014/main" id="{11BD5FBB-6BCD-9E17-CA4C-DA3621F258BF}"/>
                </a:ext>
              </a:extLst>
            </p:cNvPr>
            <p:cNvSpPr/>
            <p:nvPr/>
          </p:nvSpPr>
          <p:spPr>
            <a:xfrm>
              <a:off x="11796885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64AD5227-34EB-06BB-7D33-8014F2DE4711}"/>
                </a:ext>
              </a:extLst>
            </p:cNvPr>
            <p:cNvSpPr/>
            <p:nvPr/>
          </p:nvSpPr>
          <p:spPr>
            <a:xfrm>
              <a:off x="9757762" y="5788920"/>
              <a:ext cx="503603" cy="503606"/>
            </a:xfrm>
            <a:custGeom>
              <a:avLst/>
              <a:gdLst>
                <a:gd name="connsiteX0" fmla="*/ 0 w 503603"/>
                <a:gd name="connsiteY0" fmla="*/ 251798 h 503606"/>
                <a:gd name="connsiteX1" fmla="*/ 251802 w 503603"/>
                <a:gd name="connsiteY1" fmla="*/ 0 h 503606"/>
                <a:gd name="connsiteX2" fmla="*/ 503604 w 503603"/>
                <a:gd name="connsiteY2" fmla="*/ 251798 h 503606"/>
                <a:gd name="connsiteX3" fmla="*/ 251802 w 503603"/>
                <a:gd name="connsiteY3" fmla="*/ 503606 h 503606"/>
                <a:gd name="connsiteX4" fmla="*/ 0 w 503603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6">
                  <a:moveTo>
                    <a:pt x="0" y="251798"/>
                  </a:moveTo>
                  <a:cubicBezTo>
                    <a:pt x="0" y="112736"/>
                    <a:pt x="112737" y="0"/>
                    <a:pt x="251802" y="0"/>
                  </a:cubicBezTo>
                  <a:cubicBezTo>
                    <a:pt x="390867" y="0"/>
                    <a:pt x="503604" y="112736"/>
                    <a:pt x="503604" y="251798"/>
                  </a:cubicBezTo>
                  <a:cubicBezTo>
                    <a:pt x="503604" y="390859"/>
                    <a:pt x="390869" y="503606"/>
                    <a:pt x="251802" y="503606"/>
                  </a:cubicBezTo>
                  <a:cubicBezTo>
                    <a:pt x="112734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id="{8A22BFF6-8FC1-1C45-6065-DDBFC3366BC5}"/>
                </a:ext>
              </a:extLst>
            </p:cNvPr>
            <p:cNvSpPr/>
            <p:nvPr/>
          </p:nvSpPr>
          <p:spPr>
            <a:xfrm>
              <a:off x="10777320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1" name="Полилиния: Фигура 30">
              <a:extLst>
                <a:ext uri="{FF2B5EF4-FFF2-40B4-BE49-F238E27FC236}">
                  <a16:creationId xmlns:a16="http://schemas.microsoft.com/office/drawing/2014/main" id="{A146F39A-3BE2-E627-E2A8-097C4BA7329F}"/>
                </a:ext>
              </a:extLst>
            </p:cNvPr>
            <p:cNvSpPr/>
            <p:nvPr/>
          </p:nvSpPr>
          <p:spPr>
            <a:xfrm>
              <a:off x="11796889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B8722D0A-E5E5-85E8-8A98-85D9705FC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1000" y="2282879"/>
            <a:ext cx="4269018" cy="3187700"/>
            <a:chOff x="1698171" y="691024"/>
            <a:chExt cx="4269018" cy="3187700"/>
          </a:xfrm>
        </p:grpSpPr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B6302B80-DDF6-B2B7-6559-5B19EDC98763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269018" cy="3187700"/>
              <a:chOff x="1466850" y="380320"/>
              <a:chExt cx="4493564" cy="3355370"/>
            </a:xfrm>
          </p:grpSpPr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81CCE774-3C05-A473-EC2B-CC0477DD95B7}"/>
                  </a:ext>
                </a:extLst>
              </p:cNvPr>
              <p:cNvSpPr/>
              <p:nvPr userDrawn="1"/>
            </p:nvSpPr>
            <p:spPr>
              <a:xfrm>
                <a:off x="1466850" y="875619"/>
                <a:ext cx="4493564" cy="286007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F2119DFF-8596-5767-9E16-1F5D2A0890B0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4493564" cy="495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66202FE4-E23F-5D9F-6685-2591771D5E07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5" name="Овал 24">
                <a:extLst>
                  <a:ext uri="{FF2B5EF4-FFF2-40B4-BE49-F238E27FC236}">
                    <a16:creationId xmlns:a16="http://schemas.microsoft.com/office/drawing/2014/main" id="{F1CC1965-068E-9CDB-3C77-0B37519DC63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26" name="Овал 25">
                <a:extLst>
                  <a:ext uri="{FF2B5EF4-FFF2-40B4-BE49-F238E27FC236}">
                    <a16:creationId xmlns:a16="http://schemas.microsoft.com/office/drawing/2014/main" id="{75490BAC-795F-B586-F7A7-4DFB64162F77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27" name="Овал 26">
                <a:extLst>
                  <a:ext uri="{FF2B5EF4-FFF2-40B4-BE49-F238E27FC236}">
                    <a16:creationId xmlns:a16="http://schemas.microsoft.com/office/drawing/2014/main" id="{F93C3DAB-2ED3-29C3-4C46-70C1FE5C77D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</p:grp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85C02728-7F58-1ED1-7B84-326CE837DE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077710"/>
            <a:ext cx="4269017" cy="2109186"/>
          </a:xfrm>
        </p:spPr>
        <p:txBody>
          <a:bodyPr rtlCol="0"/>
          <a:lstStyle>
            <a:lvl1pPr algn="ctr">
              <a:defRPr lang="ru-RU" sz="3200"/>
            </a:lvl1pPr>
          </a:lstStyle>
          <a:p>
            <a:pPr rtl="0"/>
            <a:r>
              <a:rPr lang="ru-RU" b="1"/>
              <a:t>Заголовок слайда</a:t>
            </a:r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723D7900-A764-0B16-7BED-F9EBD836A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34496" y="731509"/>
            <a:ext cx="6876503" cy="4739070"/>
            <a:chOff x="1698171" y="691024"/>
            <a:chExt cx="6876503" cy="4739070"/>
          </a:xfrm>
        </p:grpSpPr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C0DAD512-E415-2CBA-7F91-C6B058A5ADBD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6876503" cy="4739070"/>
              <a:chOff x="1466850" y="380320"/>
              <a:chExt cx="7238199" cy="4988342"/>
            </a:xfrm>
          </p:grpSpPr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921D068B-EDAE-2B09-0C52-3807110CD594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7238199" cy="449304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6825F6B8-7F31-9F6F-6F40-4446D62B0C09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7238199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7110B156-7097-18AF-109C-9129C1D27D5C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Овал 34">
                <a:extLst>
                  <a:ext uri="{FF2B5EF4-FFF2-40B4-BE49-F238E27FC236}">
                    <a16:creationId xmlns:a16="http://schemas.microsoft.com/office/drawing/2014/main" id="{868629EE-2788-3490-B87C-FE2A0006988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36" name="Овал 35">
                <a:extLst>
                  <a:ext uri="{FF2B5EF4-FFF2-40B4-BE49-F238E27FC236}">
                    <a16:creationId xmlns:a16="http://schemas.microsoft.com/office/drawing/2014/main" id="{BD13927A-0814-22EA-70B1-CD822828F18E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37" name="Овал 36">
                <a:extLst>
                  <a:ext uri="{FF2B5EF4-FFF2-40B4-BE49-F238E27FC236}">
                    <a16:creationId xmlns:a16="http://schemas.microsoft.com/office/drawing/2014/main" id="{7BEDD65C-96D1-E6E2-62CE-14973E1DB1B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</p:grpSp>
      <p:sp>
        <p:nvSpPr>
          <p:cNvPr id="4" name="Местозаполнитель таблицы 3">
            <a:extLst>
              <a:ext uri="{FF2B5EF4-FFF2-40B4-BE49-F238E27FC236}">
                <a16:creationId xmlns:a16="http://schemas.microsoft.com/office/drawing/2014/main" id="{18AADC3C-8146-4144-3ABA-28E1B1F4AAD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934493" y="1202058"/>
            <a:ext cx="6876504" cy="427024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6" name="Графический объект 5">
            <a:extLst>
              <a:ext uri="{FF2B5EF4-FFF2-40B4-BE49-F238E27FC236}">
                <a16:creationId xmlns:a16="http://schemas.microsoft.com/office/drawing/2014/main" id="{C6DD2ED3-A6F4-FD7E-59F8-1FAE8FBBA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5256"/>
          <a:stretch/>
        </p:blipFill>
        <p:spPr>
          <a:xfrm rot="16200000">
            <a:off x="1495710" y="-1028662"/>
            <a:ext cx="2029124" cy="4086444"/>
          </a:xfrm>
          <a:prstGeom prst="rect">
            <a:avLst/>
          </a:prstGeom>
        </p:spPr>
      </p:pic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8D3D389B-1A71-78E3-E524-47DEFE36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63E7AF89-C0F4-4BB7-8B68-933CBF0B3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Дата 3">
            <a:extLst>
              <a:ext uri="{FF2B5EF4-FFF2-40B4-BE49-F238E27FC236}">
                <a16:creationId xmlns:a16="http://schemas.microsoft.com/office/drawing/2014/main" id="{17933C8A-8E9F-F250-DAB7-5B1C82537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50CC0B67-4873-43C1-A59D-C8B8243567FE}" type="datetime1">
              <a:rPr lang="ru-RU" smtClean="0"/>
              <a:pPr/>
              <a:t>26.10.2024</a:t>
            </a:fld>
            <a:endParaRPr lang="ru-RU" dirty="0">
              <a:latin typeface="+mj-lt"/>
            </a:endParaRPr>
          </a:p>
        </p:txBody>
      </p:sp>
      <p:pic>
        <p:nvPicPr>
          <p:cNvPr id="43" name="Графический объект 42">
            <a:extLst>
              <a:ext uri="{FF2B5EF4-FFF2-40B4-BE49-F238E27FC236}">
                <a16:creationId xmlns:a16="http://schemas.microsoft.com/office/drawing/2014/main" id="{824FC607-995F-898A-B4E2-471613831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44" name="Графический объект 43">
            <a:extLst>
              <a:ext uri="{FF2B5EF4-FFF2-40B4-BE49-F238E27FC236}">
                <a16:creationId xmlns:a16="http://schemas.microsoft.com/office/drawing/2014/main" id="{2D6615CA-D60B-84EA-CBF6-70186E3CF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45" name="Графический объект 44">
            <a:extLst>
              <a:ext uri="{FF2B5EF4-FFF2-40B4-BE49-F238E27FC236}">
                <a16:creationId xmlns:a16="http://schemas.microsoft.com/office/drawing/2014/main" id="{88C02DF0-EBE4-4C6F-CE9A-61B39F1F7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46" name="Номер слайда 5">
            <a:extLst>
              <a:ext uri="{FF2B5EF4-FFF2-40B4-BE49-F238E27FC236}">
                <a16:creationId xmlns:a16="http://schemas.microsoft.com/office/drawing/2014/main" id="{AFEE4071-4B5B-AFB4-B178-D09387257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 smtClean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j-lt"/>
            </a:endParaRP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F3023153-9A4E-D9D3-6DE0-2D3EA610B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lvl="0" algn="ctr" rtl="0"/>
            <a:r>
              <a:rPr lang="ru-RU" sz="1800" b="1">
                <a:solidFill>
                  <a:schemeClr val="tx1"/>
                </a:solidFill>
                <a:latin typeface="+mn-lt"/>
              </a:rPr>
              <a:t>ПУСК</a:t>
            </a:r>
            <a:endParaRPr lang="ru-RU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521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за внимание!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Прямоугольник: Скругленные углы 60">
            <a:extLst>
              <a:ext uri="{FF2B5EF4-FFF2-40B4-BE49-F238E27FC236}">
                <a16:creationId xmlns:a16="http://schemas.microsoft.com/office/drawing/2014/main" id="{85477807-ECB9-BBC9-E832-2FE89AC32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746" y="327023"/>
            <a:ext cx="5931354" cy="556146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6000" dirty="0"/>
            </a:lvl1pPr>
          </a:lstStyle>
          <a:p>
            <a:pPr lvl="0" algn="ctr" rtl="0"/>
            <a:r>
              <a:rPr lang="ru-RU" b="1"/>
              <a:t>Заголовок слайда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FB66CFD9-87C8-0968-9FB0-CF7AE4F61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75684" y="1200589"/>
            <a:ext cx="3365366" cy="3804114"/>
            <a:chOff x="1698171" y="691024"/>
            <a:chExt cx="3365366" cy="3804114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5571AD75-22F7-E387-8455-0EE6231C2AA8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3365366" cy="3804114"/>
              <a:chOff x="1466850" y="380320"/>
              <a:chExt cx="3542380" cy="4004209"/>
            </a:xfrm>
          </p:grpSpPr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14EBD37B-479C-8610-9921-3DD1D3B53203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3542380" cy="350890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EE9DA007-4D12-4E50-8A2A-BFEB557D2755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3542380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43696F41-7A57-6A71-48E0-57DC0FD1F45D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10" name="Овал 9">
                <a:extLst>
                  <a:ext uri="{FF2B5EF4-FFF2-40B4-BE49-F238E27FC236}">
                    <a16:creationId xmlns:a16="http://schemas.microsoft.com/office/drawing/2014/main" id="{29B518BB-BA01-734C-8F35-C569614E32E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23" name="Овал 22">
                <a:extLst>
                  <a:ext uri="{FF2B5EF4-FFF2-40B4-BE49-F238E27FC236}">
                    <a16:creationId xmlns:a16="http://schemas.microsoft.com/office/drawing/2014/main" id="{20CA477C-B13C-EF0B-F67F-CF0F4D703D69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24" name="Овал 23">
                <a:extLst>
                  <a:ext uri="{FF2B5EF4-FFF2-40B4-BE49-F238E27FC236}">
                    <a16:creationId xmlns:a16="http://schemas.microsoft.com/office/drawing/2014/main" id="{5ADDCC6C-0428-0F66-95AF-F34D60323CEB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7199" y="1788339"/>
            <a:ext cx="3103201" cy="3092539"/>
          </a:xfrm>
        </p:spPr>
        <p:txBody>
          <a:bodyPr tIns="0" bIns="0" rtlCol="0" anchor="ctr"/>
          <a:lstStyle>
            <a:lvl1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lang="ru-RU" sz="1800"/>
            </a:lvl1pPr>
            <a:lvl2pPr>
              <a:lnSpc>
                <a:spcPct val="150000"/>
              </a:lnSpc>
              <a:defRPr lang="ru-RU" sz="2000"/>
            </a:lvl2pPr>
            <a:lvl3pPr>
              <a:lnSpc>
                <a:spcPct val="150000"/>
              </a:lnSpc>
              <a:defRPr lang="ru-RU" sz="1800"/>
            </a:lvl3pPr>
            <a:lvl4pPr>
              <a:lnSpc>
                <a:spcPct val="150000"/>
              </a:lnSpc>
              <a:defRPr lang="ru-RU" sz="1600"/>
            </a:lvl4pPr>
            <a:lvl5pPr>
              <a:lnSpc>
                <a:spcPct val="150000"/>
              </a:lnSpc>
              <a:defRPr lang="ru-RU" sz="1600"/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B5DDDB5-9047-790A-C8B0-D67E44B72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E29A5963-0FEC-D9BF-54CB-A3D6D118A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Дата 3">
            <a:extLst>
              <a:ext uri="{FF2B5EF4-FFF2-40B4-BE49-F238E27FC236}">
                <a16:creationId xmlns:a16="http://schemas.microsoft.com/office/drawing/2014/main" id="{427DBEC2-F0F7-1E8A-EDBA-2EB379509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4CD40B58-63FD-4530-B9E0-C9E7ABF65AE2}" type="datetime1">
              <a:rPr lang="ru-RU" smtClean="0"/>
              <a:pPr/>
              <a:t>26.10.2024</a:t>
            </a:fld>
            <a:endParaRPr lang="ru-RU" dirty="0">
              <a:latin typeface="+mj-lt"/>
            </a:endParaRP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3947C04A-7458-C36D-EE89-0C1F41AF3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2" name="Графический объект 11">
            <a:extLst>
              <a:ext uri="{FF2B5EF4-FFF2-40B4-BE49-F238E27FC236}">
                <a16:creationId xmlns:a16="http://schemas.microsoft.com/office/drawing/2014/main" id="{CC13B35D-F747-92EE-37C0-27E1CA8B5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5DD40548-01E2-C4C3-74D5-E53F4A1C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F021946D-D90D-3F7E-3E92-78C7E120A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 smtClean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j-lt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3797D881-DBBF-010E-A63C-99B4B0D41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lvl="0" algn="ctr" rtl="0"/>
            <a:r>
              <a:rPr lang="ru-RU" sz="1800" b="1">
                <a:solidFill>
                  <a:schemeClr val="tx1"/>
                </a:solidFill>
                <a:latin typeface="+mn-lt"/>
              </a:rPr>
              <a:t>ПУСК</a:t>
            </a:r>
            <a:endParaRPr lang="ru-RU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2057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афический объект 4">
            <a:extLst>
              <a:ext uri="{FF2B5EF4-FFF2-40B4-BE49-F238E27FC236}">
                <a16:creationId xmlns:a16="http://schemas.microsoft.com/office/drawing/2014/main" id="{5C92998A-0580-8711-F2CD-BA025D3B4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73457" y="3490004"/>
            <a:ext cx="2760781" cy="2636487"/>
            <a:chOff x="9757762" y="3673334"/>
            <a:chExt cx="2760781" cy="2636487"/>
          </a:xfrm>
          <a:solidFill>
            <a:schemeClr val="bg1">
              <a:alpha val="50000"/>
            </a:schemeClr>
          </a:solidFill>
        </p:grpSpPr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309E8E44-AD09-0DCB-79DA-F363143EB715}"/>
                </a:ext>
              </a:extLst>
            </p:cNvPr>
            <p:cNvSpPr/>
            <p:nvPr/>
          </p:nvSpPr>
          <p:spPr>
            <a:xfrm>
              <a:off x="9757762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F0C32798-3973-1B39-EA92-336F776B7AA7}"/>
                </a:ext>
              </a:extLst>
            </p:cNvPr>
            <p:cNvSpPr/>
            <p:nvPr/>
          </p:nvSpPr>
          <p:spPr>
            <a:xfrm>
              <a:off x="10777316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6F2D963B-D621-02DD-1619-684F4DC91490}"/>
                </a:ext>
              </a:extLst>
            </p:cNvPr>
            <p:cNvSpPr/>
            <p:nvPr/>
          </p:nvSpPr>
          <p:spPr>
            <a:xfrm>
              <a:off x="11796885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E491E75D-715D-B554-6983-B8D0F0FF7ECE}"/>
                </a:ext>
              </a:extLst>
            </p:cNvPr>
            <p:cNvSpPr/>
            <p:nvPr/>
          </p:nvSpPr>
          <p:spPr>
            <a:xfrm>
              <a:off x="9757762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80BE3828-09E2-3B37-DAF2-0F1EF6FBB447}"/>
                </a:ext>
              </a:extLst>
            </p:cNvPr>
            <p:cNvSpPr/>
            <p:nvPr/>
          </p:nvSpPr>
          <p:spPr>
            <a:xfrm>
              <a:off x="10777316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" name="Полилиния: Фигура 13">
              <a:extLst>
                <a:ext uri="{FF2B5EF4-FFF2-40B4-BE49-F238E27FC236}">
                  <a16:creationId xmlns:a16="http://schemas.microsoft.com/office/drawing/2014/main" id="{11BD5FBB-6BCD-9E17-CA4C-DA3621F258BF}"/>
                </a:ext>
              </a:extLst>
            </p:cNvPr>
            <p:cNvSpPr/>
            <p:nvPr/>
          </p:nvSpPr>
          <p:spPr>
            <a:xfrm>
              <a:off x="11796885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64AD5227-34EB-06BB-7D33-8014F2DE4711}"/>
                </a:ext>
              </a:extLst>
            </p:cNvPr>
            <p:cNvSpPr/>
            <p:nvPr/>
          </p:nvSpPr>
          <p:spPr>
            <a:xfrm>
              <a:off x="9757762" y="5788920"/>
              <a:ext cx="503603" cy="503606"/>
            </a:xfrm>
            <a:custGeom>
              <a:avLst/>
              <a:gdLst>
                <a:gd name="connsiteX0" fmla="*/ 0 w 503603"/>
                <a:gd name="connsiteY0" fmla="*/ 251798 h 503606"/>
                <a:gd name="connsiteX1" fmla="*/ 251802 w 503603"/>
                <a:gd name="connsiteY1" fmla="*/ 0 h 503606"/>
                <a:gd name="connsiteX2" fmla="*/ 503604 w 503603"/>
                <a:gd name="connsiteY2" fmla="*/ 251798 h 503606"/>
                <a:gd name="connsiteX3" fmla="*/ 251802 w 503603"/>
                <a:gd name="connsiteY3" fmla="*/ 503606 h 503606"/>
                <a:gd name="connsiteX4" fmla="*/ 0 w 503603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6">
                  <a:moveTo>
                    <a:pt x="0" y="251798"/>
                  </a:moveTo>
                  <a:cubicBezTo>
                    <a:pt x="0" y="112736"/>
                    <a:pt x="112737" y="0"/>
                    <a:pt x="251802" y="0"/>
                  </a:cubicBezTo>
                  <a:cubicBezTo>
                    <a:pt x="390867" y="0"/>
                    <a:pt x="503604" y="112736"/>
                    <a:pt x="503604" y="251798"/>
                  </a:cubicBezTo>
                  <a:cubicBezTo>
                    <a:pt x="503604" y="390859"/>
                    <a:pt x="390869" y="503606"/>
                    <a:pt x="251802" y="503606"/>
                  </a:cubicBezTo>
                  <a:cubicBezTo>
                    <a:pt x="112734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1" name="Полилиния: Фигура 20">
              <a:extLst>
                <a:ext uri="{FF2B5EF4-FFF2-40B4-BE49-F238E27FC236}">
                  <a16:creationId xmlns:a16="http://schemas.microsoft.com/office/drawing/2014/main" id="{8A22BFF6-8FC1-1C45-6065-DDBFC3366BC5}"/>
                </a:ext>
              </a:extLst>
            </p:cNvPr>
            <p:cNvSpPr/>
            <p:nvPr/>
          </p:nvSpPr>
          <p:spPr>
            <a:xfrm>
              <a:off x="10777320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1" name="Полилиния: Фигура 30">
              <a:extLst>
                <a:ext uri="{FF2B5EF4-FFF2-40B4-BE49-F238E27FC236}">
                  <a16:creationId xmlns:a16="http://schemas.microsoft.com/office/drawing/2014/main" id="{A146F39A-3BE2-E627-E2A8-097C4BA7329F}"/>
                </a:ext>
              </a:extLst>
            </p:cNvPr>
            <p:cNvSpPr/>
            <p:nvPr/>
          </p:nvSpPr>
          <p:spPr>
            <a:xfrm>
              <a:off x="11796889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B8722D0A-E5E5-85E8-8A98-85D9705FC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1000" y="2282879"/>
            <a:ext cx="4269018" cy="3187700"/>
            <a:chOff x="1698171" y="691024"/>
            <a:chExt cx="4269018" cy="3187700"/>
          </a:xfrm>
        </p:grpSpPr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B6302B80-DDF6-B2B7-6559-5B19EDC98763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269018" cy="3187700"/>
              <a:chOff x="1466850" y="380320"/>
              <a:chExt cx="4493564" cy="3355370"/>
            </a:xfrm>
          </p:grpSpPr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81CCE774-3C05-A473-EC2B-CC0477DD95B7}"/>
                  </a:ext>
                </a:extLst>
              </p:cNvPr>
              <p:cNvSpPr/>
              <p:nvPr userDrawn="1"/>
            </p:nvSpPr>
            <p:spPr>
              <a:xfrm>
                <a:off x="1466850" y="875619"/>
                <a:ext cx="4493564" cy="286007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F2119DFF-8596-5767-9E16-1F5D2A0890B0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4493564" cy="495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  <p:grpSp>
          <p:nvGrpSpPr>
            <p:cNvPr id="24" name="Группа 23">
              <a:extLst>
                <a:ext uri="{FF2B5EF4-FFF2-40B4-BE49-F238E27FC236}">
                  <a16:creationId xmlns:a16="http://schemas.microsoft.com/office/drawing/2014/main" id="{66202FE4-E23F-5D9F-6685-2591771D5E07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5" name="Овал 24">
                <a:extLst>
                  <a:ext uri="{FF2B5EF4-FFF2-40B4-BE49-F238E27FC236}">
                    <a16:creationId xmlns:a16="http://schemas.microsoft.com/office/drawing/2014/main" id="{F1CC1965-068E-9CDB-3C77-0B37519DC63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26" name="Овал 25">
                <a:extLst>
                  <a:ext uri="{FF2B5EF4-FFF2-40B4-BE49-F238E27FC236}">
                    <a16:creationId xmlns:a16="http://schemas.microsoft.com/office/drawing/2014/main" id="{75490BAC-795F-B586-F7A7-4DFB64162F77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27" name="Овал 26">
                <a:extLst>
                  <a:ext uri="{FF2B5EF4-FFF2-40B4-BE49-F238E27FC236}">
                    <a16:creationId xmlns:a16="http://schemas.microsoft.com/office/drawing/2014/main" id="{F93C3DAB-2ED3-29C3-4C46-70C1FE5C77D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</p:grp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85C02728-7F58-1ED1-7B84-326CE837DE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077710"/>
            <a:ext cx="4269017" cy="2109186"/>
          </a:xfrm>
        </p:spPr>
        <p:txBody>
          <a:bodyPr rtlCol="0"/>
          <a:lstStyle>
            <a:lvl1pPr algn="ctr">
              <a:defRPr lang="ru-RU" sz="3200"/>
            </a:lvl1pPr>
          </a:lstStyle>
          <a:p>
            <a:pPr rtl="0"/>
            <a:r>
              <a:rPr lang="ru-RU" b="1"/>
              <a:t>Заголовок слайда</a:t>
            </a:r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723D7900-A764-0B16-7BED-F9EBD836A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934496" y="731509"/>
            <a:ext cx="6876503" cy="4739070"/>
            <a:chOff x="1698171" y="691024"/>
            <a:chExt cx="6876503" cy="4739070"/>
          </a:xfrm>
        </p:grpSpPr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C0DAD512-E415-2CBA-7F91-C6B058A5ADBD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6876503" cy="4739070"/>
              <a:chOff x="1466850" y="380320"/>
              <a:chExt cx="7238199" cy="4988342"/>
            </a:xfrm>
          </p:grpSpPr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921D068B-EDAE-2B09-0C52-3807110CD594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7238199" cy="449304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6825F6B8-7F31-9F6F-6F40-4446D62B0C09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7238199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7110B156-7097-18AF-109C-9129C1D27D5C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Овал 34">
                <a:extLst>
                  <a:ext uri="{FF2B5EF4-FFF2-40B4-BE49-F238E27FC236}">
                    <a16:creationId xmlns:a16="http://schemas.microsoft.com/office/drawing/2014/main" id="{868629EE-2788-3490-B87C-FE2A0006988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36" name="Овал 35">
                <a:extLst>
                  <a:ext uri="{FF2B5EF4-FFF2-40B4-BE49-F238E27FC236}">
                    <a16:creationId xmlns:a16="http://schemas.microsoft.com/office/drawing/2014/main" id="{BD13927A-0814-22EA-70B1-CD822828F18E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37" name="Овал 36">
                <a:extLst>
                  <a:ext uri="{FF2B5EF4-FFF2-40B4-BE49-F238E27FC236}">
                    <a16:creationId xmlns:a16="http://schemas.microsoft.com/office/drawing/2014/main" id="{7BEDD65C-96D1-E6E2-62CE-14973E1DB1B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</p:grp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34495" y="1202058"/>
            <a:ext cx="6876502" cy="4268520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pic>
        <p:nvPicPr>
          <p:cNvPr id="6" name="Графический объект 5">
            <a:extLst>
              <a:ext uri="{FF2B5EF4-FFF2-40B4-BE49-F238E27FC236}">
                <a16:creationId xmlns:a16="http://schemas.microsoft.com/office/drawing/2014/main" id="{C6DD2ED3-A6F4-FD7E-59F8-1FAE8FBBA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5256"/>
          <a:stretch/>
        </p:blipFill>
        <p:spPr>
          <a:xfrm rot="16200000">
            <a:off x="1495710" y="-1028662"/>
            <a:ext cx="2029124" cy="4086444"/>
          </a:xfrm>
          <a:prstGeom prst="rect">
            <a:avLst/>
          </a:prstGeom>
        </p:spPr>
      </p:pic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8D3D389B-1A71-78E3-E524-47DEFE36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63E7AF89-C0F4-4BB7-8B68-933CBF0B3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Дата 3">
            <a:extLst>
              <a:ext uri="{FF2B5EF4-FFF2-40B4-BE49-F238E27FC236}">
                <a16:creationId xmlns:a16="http://schemas.microsoft.com/office/drawing/2014/main" id="{17933C8A-8E9F-F250-DAB7-5B1C82537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326B3BE8-832C-4B4E-8995-BC0B71FC1D3B}" type="datetime1">
              <a:rPr lang="ru-RU" smtClean="0"/>
              <a:pPr/>
              <a:t>26.10.2024</a:t>
            </a:fld>
            <a:endParaRPr lang="ru-RU" dirty="0">
              <a:latin typeface="+mj-lt"/>
            </a:endParaRPr>
          </a:p>
        </p:txBody>
      </p:sp>
      <p:pic>
        <p:nvPicPr>
          <p:cNvPr id="43" name="Графический объект 42">
            <a:extLst>
              <a:ext uri="{FF2B5EF4-FFF2-40B4-BE49-F238E27FC236}">
                <a16:creationId xmlns:a16="http://schemas.microsoft.com/office/drawing/2014/main" id="{824FC607-995F-898A-B4E2-471613831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44" name="Графический объект 43">
            <a:extLst>
              <a:ext uri="{FF2B5EF4-FFF2-40B4-BE49-F238E27FC236}">
                <a16:creationId xmlns:a16="http://schemas.microsoft.com/office/drawing/2014/main" id="{2D6615CA-D60B-84EA-CBF6-70186E3CF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45" name="Графический объект 44">
            <a:extLst>
              <a:ext uri="{FF2B5EF4-FFF2-40B4-BE49-F238E27FC236}">
                <a16:creationId xmlns:a16="http://schemas.microsoft.com/office/drawing/2014/main" id="{88C02DF0-EBE4-4C6F-CE9A-61B39F1F7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46" name="Номер слайда 5">
            <a:extLst>
              <a:ext uri="{FF2B5EF4-FFF2-40B4-BE49-F238E27FC236}">
                <a16:creationId xmlns:a16="http://schemas.microsoft.com/office/drawing/2014/main" id="{AFEE4071-4B5B-AFB4-B178-D09387257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 smtClean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j-lt"/>
            </a:endParaRP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F3023153-9A4E-D9D3-6DE0-2D3EA610B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lvl="0" algn="ctr" rtl="0"/>
            <a:r>
              <a:rPr lang="ru-RU" sz="1800" b="1">
                <a:solidFill>
                  <a:schemeClr val="tx1"/>
                </a:solidFill>
                <a:latin typeface="+mn-lt"/>
              </a:rPr>
              <a:t>ПУСК</a:t>
            </a:r>
            <a:endParaRPr lang="ru-RU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071520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DD1964D-F9CA-9278-BD33-03FD979E6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AB9857CF-1C39-27BB-9B6B-6A0C1DD0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3">
            <a:extLst>
              <a:ext uri="{FF2B5EF4-FFF2-40B4-BE49-F238E27FC236}">
                <a16:creationId xmlns:a16="http://schemas.microsoft.com/office/drawing/2014/main" id="{F8B31A7E-FD72-B42E-26A8-319F776C1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F3A33A56-0597-4E10-A0BE-9EF3BBACC210}" type="datetime1">
              <a:rPr lang="ru-RU" smtClean="0"/>
              <a:pPr/>
              <a:t>26.10.2024</a:t>
            </a:fld>
            <a:endParaRPr lang="ru-RU" dirty="0">
              <a:latin typeface="+mj-lt"/>
            </a:endParaRPr>
          </a:p>
        </p:txBody>
      </p:sp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92487FC0-E254-7086-CC55-D7BFCEACE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2F41C3E4-FF61-A611-F912-98F344213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0" name="Графический объект 9">
            <a:extLst>
              <a:ext uri="{FF2B5EF4-FFF2-40B4-BE49-F238E27FC236}">
                <a16:creationId xmlns:a16="http://schemas.microsoft.com/office/drawing/2014/main" id="{0B15F18C-70F5-E214-E8DA-4CFAE27FE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7A727095-DB42-91AA-4BB8-1CE63D89B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 smtClean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j-lt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E89DC3C-8238-2625-2CBD-974CA4F81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lvl="0" algn="ctr" rtl="0"/>
            <a:r>
              <a:rPr lang="ru-RU" sz="1800" b="1">
                <a:solidFill>
                  <a:schemeClr val="tx1"/>
                </a:solidFill>
                <a:latin typeface="+mn-lt"/>
              </a:rPr>
              <a:t>ПУСК</a:t>
            </a:r>
            <a:endParaRPr lang="ru-RU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Графический объект 45">
            <a:extLst>
              <a:ext uri="{FF2B5EF4-FFF2-40B4-BE49-F238E27FC236}">
                <a16:creationId xmlns:a16="http://schemas.microsoft.com/office/drawing/2014/main" id="{FFDE191C-52DF-6A6D-EC88-18A052FFB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7716"/>
          <a:stretch/>
        </p:blipFill>
        <p:spPr>
          <a:xfrm rot="16200000">
            <a:off x="9722190" y="160175"/>
            <a:ext cx="2394401" cy="2545223"/>
          </a:xfrm>
          <a:prstGeom prst="rect">
            <a:avLst/>
          </a:prstGeom>
        </p:spPr>
      </p:pic>
      <p:pic>
        <p:nvPicPr>
          <p:cNvPr id="31" name="Графический объект 30">
            <a:extLst>
              <a:ext uri="{FF2B5EF4-FFF2-40B4-BE49-F238E27FC236}">
                <a16:creationId xmlns:a16="http://schemas.microsoft.com/office/drawing/2014/main" id="{6D30DCAC-B495-853F-9921-FBA390186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40620" y="2616531"/>
            <a:ext cx="2394401" cy="4086444"/>
          </a:xfrm>
          <a:prstGeom prst="rect">
            <a:avLst/>
          </a:prstGeom>
        </p:spPr>
      </p:pic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8CB78A71-D8F9-12A2-1D4E-A2C2E4E15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594100" y="380999"/>
            <a:ext cx="4972050" cy="5475954"/>
            <a:chOff x="1698171" y="691024"/>
            <a:chExt cx="4972050" cy="5475954"/>
          </a:xfrm>
        </p:grpSpPr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D1FCBAB4-0CBD-A738-A058-100C35A0BDF1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972050" cy="5475954"/>
              <a:chOff x="1466850" y="380320"/>
              <a:chExt cx="5233574" cy="5763985"/>
            </a:xfrm>
          </p:grpSpPr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A67098CE-4555-2BEE-5226-2E2F9EE1D5BB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5233574" cy="52686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39" name="Прямоугольник 38">
                <a:extLst>
                  <a:ext uri="{FF2B5EF4-FFF2-40B4-BE49-F238E27FC236}">
                    <a16:creationId xmlns:a16="http://schemas.microsoft.com/office/drawing/2014/main" id="{6A0CBAEB-0BE9-F75E-CB8D-A411C52E889A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5233574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0EDFCBD7-3731-A5D1-BB82-218531D6BA6E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Овал 34">
                <a:extLst>
                  <a:ext uri="{FF2B5EF4-FFF2-40B4-BE49-F238E27FC236}">
                    <a16:creationId xmlns:a16="http://schemas.microsoft.com/office/drawing/2014/main" id="{AA6D4634-51B3-BE70-0479-199D811D75F3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36" name="Овал 35">
                <a:extLst>
                  <a:ext uri="{FF2B5EF4-FFF2-40B4-BE49-F238E27FC236}">
                    <a16:creationId xmlns:a16="http://schemas.microsoft.com/office/drawing/2014/main" id="{B2B1D16B-1A18-4890-4596-F24DD1C0BA94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37" name="Овал 36">
                <a:extLst>
                  <a:ext uri="{FF2B5EF4-FFF2-40B4-BE49-F238E27FC236}">
                    <a16:creationId xmlns:a16="http://schemas.microsoft.com/office/drawing/2014/main" id="{E98E60AF-0ABD-505A-4D5D-18B025CCA331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</p:grpSp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A048DF11-5712-A1DF-9E33-2C705AF54B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068" y="851547"/>
            <a:ext cx="4275364" cy="1979634"/>
          </a:xfrm>
        </p:spPr>
        <p:txBody>
          <a:bodyPr rtlCol="0" anchor="ctr"/>
          <a:lstStyle>
            <a:lvl1pPr>
              <a:defRPr lang="ru-RU" sz="3200"/>
            </a:lvl1pPr>
          </a:lstStyle>
          <a:p>
            <a:pPr rtl="0"/>
            <a:r>
              <a:rPr lang="ru-RU" b="1"/>
              <a:t>Заголовок слайда</a:t>
            </a:r>
          </a:p>
        </p:txBody>
      </p:sp>
      <p:sp>
        <p:nvSpPr>
          <p:cNvPr id="41" name="Объект 2">
            <a:extLst>
              <a:ext uri="{FF2B5EF4-FFF2-40B4-BE49-F238E27FC236}">
                <a16:creationId xmlns:a16="http://schemas.microsoft.com/office/drawing/2014/main" id="{5FC08F1C-3206-A42D-3BCD-F04FBA78394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47886" y="2831182"/>
            <a:ext cx="4275364" cy="2660213"/>
          </a:xfrm>
        </p:spPr>
        <p:txBody>
          <a:bodyPr tIns="0" bIns="0" rtlCol="0"/>
          <a:lstStyle>
            <a:lvl1pPr>
              <a:lnSpc>
                <a:spcPct val="150000"/>
              </a:lnSpc>
              <a:defRPr lang="ru-RU" sz="1800"/>
            </a:lvl1pPr>
            <a:lvl2pPr>
              <a:lnSpc>
                <a:spcPct val="150000"/>
              </a:lnSpc>
              <a:defRPr lang="ru-RU" sz="1800"/>
            </a:lvl2pPr>
            <a:lvl3pPr>
              <a:lnSpc>
                <a:spcPct val="150000"/>
              </a:lnSpc>
              <a:defRPr lang="ru-RU" sz="1600"/>
            </a:lvl3pPr>
            <a:lvl4pPr>
              <a:lnSpc>
                <a:spcPct val="150000"/>
              </a:lnSpc>
              <a:defRPr lang="ru-RU" sz="1400"/>
            </a:lvl4pPr>
            <a:lvl5pPr>
              <a:lnSpc>
                <a:spcPct val="150000"/>
              </a:lnSpc>
              <a:defRPr lang="ru-RU" sz="14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19671B5C-5A86-C6A6-2913-1F73F100E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542D9D8C-0E11-E268-D458-EC3BC4FD2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Дата 3">
            <a:extLst>
              <a:ext uri="{FF2B5EF4-FFF2-40B4-BE49-F238E27FC236}">
                <a16:creationId xmlns:a16="http://schemas.microsoft.com/office/drawing/2014/main" id="{8E4CD02A-FF2F-864A-138B-368FE9BFD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BF9ABEAD-3133-420B-8B73-B91D538D4248}" type="datetime1">
              <a:rPr lang="ru-RU" smtClean="0"/>
              <a:pPr/>
              <a:t>26.10.2024</a:t>
            </a:fld>
            <a:endParaRPr lang="ru-RU" dirty="0">
              <a:latin typeface="+mj-lt"/>
            </a:endParaRPr>
          </a:p>
        </p:txBody>
      </p:sp>
      <p:pic>
        <p:nvPicPr>
          <p:cNvPr id="47" name="Графический объект 46">
            <a:extLst>
              <a:ext uri="{FF2B5EF4-FFF2-40B4-BE49-F238E27FC236}">
                <a16:creationId xmlns:a16="http://schemas.microsoft.com/office/drawing/2014/main" id="{5B0F505A-EE51-9D7A-42EA-2CD2CD432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48" name="Графический объект 47">
            <a:extLst>
              <a:ext uri="{FF2B5EF4-FFF2-40B4-BE49-F238E27FC236}">
                <a16:creationId xmlns:a16="http://schemas.microsoft.com/office/drawing/2014/main" id="{B4905353-8D75-B3E2-2489-1D6907755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49" name="Графический объект 48">
            <a:extLst>
              <a:ext uri="{FF2B5EF4-FFF2-40B4-BE49-F238E27FC236}">
                <a16:creationId xmlns:a16="http://schemas.microsoft.com/office/drawing/2014/main" id="{4DBFD95C-0912-3222-EECA-8F84031BC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50" name="Номер слайда 5">
            <a:extLst>
              <a:ext uri="{FF2B5EF4-FFF2-40B4-BE49-F238E27FC236}">
                <a16:creationId xmlns:a16="http://schemas.microsoft.com/office/drawing/2014/main" id="{7F30B651-FA38-151D-A122-6186F222C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 smtClean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j-lt"/>
            </a:endParaRP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B343855C-EC70-E12C-3368-415B1AC40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lvl="0" algn="ctr" rtl="0"/>
            <a:r>
              <a:rPr lang="ru-RU" sz="1800" b="1" dirty="0">
                <a:solidFill>
                  <a:schemeClr val="tx1"/>
                </a:solidFill>
                <a:latin typeface="+mn-lt"/>
              </a:rPr>
              <a:t>ПУСК</a:t>
            </a:r>
            <a:endParaRPr lang="ru-RU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52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9B9D92F9-7505-2024-1DF6-10DB1241A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898"/>
          <a:stretch/>
        </p:blipFill>
        <p:spPr>
          <a:xfrm>
            <a:off x="0" y="1448221"/>
            <a:ext cx="2197076" cy="3717471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D296A0E-AA2F-B543-BCEA-D30C665A2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851548"/>
            <a:ext cx="6687981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FF4E35C9-2754-CF70-29E7-27AC12CE4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380999"/>
            <a:ext cx="6687981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69AAB6D3-CF07-3A44-F37A-9DEF7B82B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22515" y="505268"/>
            <a:ext cx="810985" cy="212272"/>
            <a:chOff x="1883229" y="800099"/>
            <a:chExt cx="810985" cy="212272"/>
          </a:xfrm>
        </p:grpSpPr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16E4DBAB-D882-5741-A690-F28CB547E059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59414570-C554-43C4-DF59-67790E6DBEB8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D9EC5277-EFEF-467F-A8E8-3AB6A62F3A00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784" y="1059463"/>
            <a:ext cx="6008915" cy="4431932"/>
          </a:xfrm>
        </p:spPr>
        <p:txBody>
          <a:bodyPr rtlCol="0"/>
          <a:lstStyle>
            <a:lvl1pPr algn="ctr">
              <a:defRPr lang="ru-RU" sz="6000"/>
            </a:lvl1pPr>
          </a:lstStyle>
          <a:p>
            <a:pPr rtl="0"/>
            <a:r>
              <a:rPr lang="ru-RU" b="1"/>
              <a:t>Заголовок слайда</a:t>
            </a:r>
          </a:p>
        </p:txBody>
      </p:sp>
      <p:sp>
        <p:nvSpPr>
          <p:cNvPr id="31" name="Полилиния: Фигура 30">
            <a:extLst>
              <a:ext uri="{FF2B5EF4-FFF2-40B4-BE49-F238E27FC236}">
                <a16:creationId xmlns:a16="http://schemas.microsoft.com/office/drawing/2014/main" id="{A037F58E-633A-20EC-118A-2A3039E20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940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83E7202-D4FD-97A5-44A7-EC8436DA2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932" y="851548"/>
            <a:ext cx="4353117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680E844-DC94-8DC4-9D32-BFCC7888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932" y="380999"/>
            <a:ext cx="4353117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890C8A32-35EB-644B-4A78-F0837BB8C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95447" y="505268"/>
            <a:ext cx="810985" cy="212272"/>
            <a:chOff x="1883229" y="800099"/>
            <a:chExt cx="810985" cy="212272"/>
          </a:xfrm>
        </p:grpSpPr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7D61DD85-A825-A396-2A30-039913643826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AE29ECB8-2561-5C06-11F4-9DAB13E88AF9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EAE27364-A704-A922-E89E-C44E9040E1E4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sp>
        <p:nvSpPr>
          <p:cNvPr id="36" name="Рисунок 35">
            <a:extLst>
              <a:ext uri="{FF2B5EF4-FFF2-40B4-BE49-F238E27FC236}">
                <a16:creationId xmlns:a16="http://schemas.microsoft.com/office/drawing/2014/main" id="{E5704C24-F4AD-72DA-159C-32CBFB1AFD4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481871" y="881363"/>
            <a:ext cx="4297680" cy="4937760"/>
          </a:xfrm>
        </p:spPr>
        <p:txBody>
          <a:bodyPr rtlCol="0"/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F8B87FB-2727-2ED0-7E72-76E55BE45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D9C4F77E-C259-1702-5FF7-B1EF4F060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3">
            <a:extLst>
              <a:ext uri="{FF2B5EF4-FFF2-40B4-BE49-F238E27FC236}">
                <a16:creationId xmlns:a16="http://schemas.microsoft.com/office/drawing/2014/main" id="{BE4EF1CA-0713-F725-CD7A-054E12143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E8D04CD9-D6D1-4088-B622-37AD9F937AC3}" type="datetime1">
              <a:rPr lang="ru-RU" smtClean="0"/>
              <a:pPr/>
              <a:t>26.10.2024</a:t>
            </a:fld>
            <a:endParaRPr lang="ru-RU" dirty="0">
              <a:latin typeface="+mj-lt"/>
            </a:endParaRPr>
          </a:p>
        </p:txBody>
      </p:sp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C7C27500-80A5-ACE3-E5FE-30B63950C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06256C1F-A548-F457-2753-E96A83E5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2" name="Графический объект 11">
            <a:extLst>
              <a:ext uri="{FF2B5EF4-FFF2-40B4-BE49-F238E27FC236}">
                <a16:creationId xmlns:a16="http://schemas.microsoft.com/office/drawing/2014/main" id="{797F79C1-FB83-AC51-70F8-8E7305F7C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BBDD93F0-5136-93CB-0125-942AA6382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 smtClean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j-lt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1FE7A212-2920-1971-09FB-8F2CF4512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lvl="0" algn="ctr" rtl="0"/>
            <a:r>
              <a:rPr lang="ru-RU" sz="1800" b="1">
                <a:solidFill>
                  <a:schemeClr val="tx1"/>
                </a:solidFill>
                <a:latin typeface="+mn-lt"/>
              </a:rPr>
              <a:t>ПУСК</a:t>
            </a:r>
            <a:endParaRPr lang="ru-RU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4806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9B9D92F9-7505-2024-1DF6-10DB1241A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898"/>
          <a:stretch/>
        </p:blipFill>
        <p:spPr>
          <a:xfrm>
            <a:off x="0" y="1448221"/>
            <a:ext cx="2197076" cy="3717471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7D296A0E-AA2F-B543-BCEA-D30C665A2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851548"/>
            <a:ext cx="6687981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FF4E35C9-2754-CF70-29E7-27AC12CE4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380999"/>
            <a:ext cx="6687981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69AAB6D3-CF07-3A44-F37A-9DEF7B82B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22515" y="505268"/>
            <a:ext cx="810985" cy="212272"/>
            <a:chOff x="1883229" y="800099"/>
            <a:chExt cx="810985" cy="212272"/>
          </a:xfrm>
        </p:grpSpPr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16E4DBAB-D882-5741-A690-F28CB547E059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59414570-C554-43C4-DF59-67790E6DBEB8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D9EC5277-EFEF-467F-A8E8-3AB6A62F3A00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644" y="841808"/>
            <a:ext cx="6712153" cy="4012867"/>
          </a:xfrm>
        </p:spPr>
        <p:txBody>
          <a:bodyPr rtlCol="0" anchor="ctr"/>
          <a:lstStyle>
            <a:lvl1pPr algn="ctr">
              <a:defRPr lang="ru-RU" sz="5400"/>
            </a:lvl1pPr>
          </a:lstStyle>
          <a:p>
            <a:pPr rtl="0"/>
            <a:r>
              <a:rPr lang="ru-RU" b="1" dirty="0"/>
              <a:t>Заголовок слайда</a:t>
            </a:r>
          </a:p>
        </p:txBody>
      </p:sp>
      <p:sp>
        <p:nvSpPr>
          <p:cNvPr id="3" name="Прямоугольник: Скругленные углы 2">
            <a:extLst>
              <a:ext uri="{FF2B5EF4-FFF2-40B4-BE49-F238E27FC236}">
                <a16:creationId xmlns:a16="http://schemas.microsoft.com/office/drawing/2014/main" id="{A63774F2-22B6-2050-1FA9-905E2B2B5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0532" y="4854677"/>
            <a:ext cx="6008915" cy="65292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406CD66-4AAA-6429-2E99-B4514373C2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4784" y="4854677"/>
            <a:ext cx="6008915" cy="652923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8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31" name="Полилиния: Фигура 30">
            <a:extLst>
              <a:ext uri="{FF2B5EF4-FFF2-40B4-BE49-F238E27FC236}">
                <a16:creationId xmlns:a16="http://schemas.microsoft.com/office/drawing/2014/main" id="{A037F58E-633A-20EC-118A-2A3039E20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940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83E7202-D4FD-97A5-44A7-EC8436DA2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932" y="851548"/>
            <a:ext cx="4353117" cy="50054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680E844-DC94-8DC4-9D32-BFCC7888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932" y="380999"/>
            <a:ext cx="4353117" cy="47055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890C8A32-35EB-644B-4A78-F0837BB8C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95447" y="505268"/>
            <a:ext cx="810985" cy="212272"/>
            <a:chOff x="1883229" y="800099"/>
            <a:chExt cx="810985" cy="212272"/>
          </a:xfrm>
        </p:grpSpPr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7D61DD85-A825-A396-2A30-039913643826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AE29ECB8-2561-5C06-11F4-9DAB13E88AF9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EAE27364-A704-A922-E89E-C44E9040E1E4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sp>
        <p:nvSpPr>
          <p:cNvPr id="36" name="Рисунок 35">
            <a:extLst>
              <a:ext uri="{FF2B5EF4-FFF2-40B4-BE49-F238E27FC236}">
                <a16:creationId xmlns:a16="http://schemas.microsoft.com/office/drawing/2014/main" id="{E5704C24-F4AD-72DA-159C-32CBFB1AFD4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466631" y="859509"/>
            <a:ext cx="4324485" cy="4983480"/>
          </a:xfrm>
        </p:spPr>
        <p:txBody>
          <a:bodyPr rtlCol="0"/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79CD2F2-6C1D-5B8C-C5CF-40222BAE8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B216551A-8E0E-2E51-2D2F-BD765A674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Дата 3">
            <a:extLst>
              <a:ext uri="{FF2B5EF4-FFF2-40B4-BE49-F238E27FC236}">
                <a16:creationId xmlns:a16="http://schemas.microsoft.com/office/drawing/2014/main" id="{B612F406-221C-DFC9-5B2E-A6B4A06FF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5CC223CA-11C9-43EE-8000-3F8FBBB84C53}" type="datetime1">
              <a:rPr lang="ru-RU" smtClean="0"/>
              <a:pPr/>
              <a:t>26.10.2024</a:t>
            </a:fld>
            <a:endParaRPr lang="ru-RU" dirty="0">
              <a:latin typeface="+mj-lt"/>
            </a:endParaRPr>
          </a:p>
        </p:txBody>
      </p:sp>
      <p:pic>
        <p:nvPicPr>
          <p:cNvPr id="12" name="Графический объект 11">
            <a:extLst>
              <a:ext uri="{FF2B5EF4-FFF2-40B4-BE49-F238E27FC236}">
                <a16:creationId xmlns:a16="http://schemas.microsoft.com/office/drawing/2014/main" id="{A08FB81D-7980-C91F-E68F-CA152DB4A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C790F93D-BC22-F46A-6921-211237434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6" name="Графический объект 15">
            <a:extLst>
              <a:ext uri="{FF2B5EF4-FFF2-40B4-BE49-F238E27FC236}">
                <a16:creationId xmlns:a16="http://schemas.microsoft.com/office/drawing/2014/main" id="{CBA151EE-A96C-A1AB-6996-3FF8F8AFA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33" name="Номер слайда 5">
            <a:extLst>
              <a:ext uri="{FF2B5EF4-FFF2-40B4-BE49-F238E27FC236}">
                <a16:creationId xmlns:a16="http://schemas.microsoft.com/office/drawing/2014/main" id="{0FBE0826-C479-F9B2-BE8C-B31F4CD98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 smtClean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j-lt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62278FC6-6AA7-8092-6593-326853123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lvl="0" algn="ctr" rtl="0"/>
            <a:r>
              <a:rPr lang="ru-RU" sz="1800" b="1">
                <a:solidFill>
                  <a:schemeClr val="tx1"/>
                </a:solidFill>
                <a:latin typeface="+mn-lt"/>
              </a:rPr>
              <a:t>ПУСК</a:t>
            </a:r>
            <a:endParaRPr lang="ru-RU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3922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 5">
            <a:extLst>
              <a:ext uri="{FF2B5EF4-FFF2-40B4-BE49-F238E27FC236}">
                <a16:creationId xmlns:a16="http://schemas.microsoft.com/office/drawing/2014/main" id="{EA41A884-237A-64B6-32E7-217992605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BA79ADB4-793B-694B-0F44-63AED5A3B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30572"/>
            <a:ext cx="10907016" cy="1162882"/>
          </a:xfrm>
        </p:spPr>
        <p:txBody>
          <a:bodyPr tIns="182880" rtlCol="0"/>
          <a:lstStyle>
            <a:lvl1pPr algn="l">
              <a:defRPr lang="ru-RU" sz="3200"/>
            </a:lvl1pPr>
          </a:lstStyle>
          <a:p>
            <a:pPr rtl="0"/>
            <a:r>
              <a:rPr lang="ru-RU" b="1"/>
              <a:t>Заголовок слайда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25D911D6-AEFE-1CA4-D41D-B9157575E4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1350" y="1917700"/>
            <a:ext cx="10907016" cy="3340099"/>
          </a:xfrm>
        </p:spPr>
        <p:txBody>
          <a:bodyPr rtlCol="0"/>
          <a:lstStyle>
            <a:lvl1pPr marL="285750" indent="-285750">
              <a:lnSpc>
                <a:spcPts val="1900"/>
              </a:lnSpc>
              <a:buFont typeface="Arial" panose="020B0604020202020204" pitchFamily="34" charset="0"/>
              <a:buChar char="•"/>
              <a:defRPr lang="ru-RU" sz="1800"/>
            </a:lvl1pPr>
            <a:lvl2pPr marL="742950" indent="-285750">
              <a:lnSpc>
                <a:spcPts val="1900"/>
              </a:lnSpc>
              <a:buFont typeface="Arial" panose="020B0604020202020204" pitchFamily="34" charset="0"/>
              <a:buChar char="•"/>
              <a:defRPr lang="ru-RU" sz="1800"/>
            </a:lvl2pPr>
            <a:lvl3pPr marL="1200150" indent="-285750">
              <a:lnSpc>
                <a:spcPts val="1900"/>
              </a:lnSpc>
              <a:buFont typeface="Arial" panose="020B0604020202020204" pitchFamily="34" charset="0"/>
              <a:buChar char="•"/>
              <a:defRPr lang="ru-RU" sz="1800"/>
            </a:lvl3pPr>
            <a:lvl4pPr marL="1657350" indent="-285750">
              <a:lnSpc>
                <a:spcPts val="1900"/>
              </a:lnSpc>
              <a:buFont typeface="Arial" panose="020B0604020202020204" pitchFamily="34" charset="0"/>
              <a:buChar char="•"/>
              <a:defRPr lang="ru-RU" sz="1800"/>
            </a:lvl4pPr>
            <a:lvl5pPr marL="2114550" indent="-285750">
              <a:lnSpc>
                <a:spcPts val="1900"/>
              </a:lnSpc>
              <a:buFont typeface="Arial" panose="020B0604020202020204" pitchFamily="34" charset="0"/>
              <a:buChar char="•"/>
              <a:defRPr lang="ru-RU" sz="18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74C63F8-081B-3D1E-1EC2-A59B7627A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0B6F8D9-3C25-DDB8-6C45-D06BF5D83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Дата 3">
            <a:extLst>
              <a:ext uri="{FF2B5EF4-FFF2-40B4-BE49-F238E27FC236}">
                <a16:creationId xmlns:a16="http://schemas.microsoft.com/office/drawing/2014/main" id="{BA069417-406B-7583-F175-EE9B3830E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06CEA2B4-5E96-462A-BC9C-86745451DD26}" type="datetime1">
              <a:rPr lang="ru-RU" smtClean="0"/>
              <a:pPr/>
              <a:t>26.10.2024</a:t>
            </a:fld>
            <a:endParaRPr lang="ru-RU" dirty="0">
              <a:latin typeface="+mj-lt"/>
            </a:endParaRP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8DDC80A3-1127-C309-CCCF-459D4B36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2" name="Графический объект 11">
            <a:extLst>
              <a:ext uri="{FF2B5EF4-FFF2-40B4-BE49-F238E27FC236}">
                <a16:creationId xmlns:a16="http://schemas.microsoft.com/office/drawing/2014/main" id="{A7D4C341-6443-CB24-41AE-09E84AA6E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553FCF92-6C55-D212-BCA4-51709D62A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25EF7369-613A-D7D3-3478-17904CF31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 smtClean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j-lt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2B5CA49-A7D8-662B-28C7-95B7B7AD4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lvl="0" algn="ctr" rtl="0"/>
            <a:r>
              <a:rPr lang="ru-RU" sz="1800" b="1">
                <a:solidFill>
                  <a:schemeClr val="tx1"/>
                </a:solidFill>
                <a:latin typeface="+mn-lt"/>
              </a:rPr>
              <a:t>ПУСК</a:t>
            </a:r>
            <a:endParaRPr lang="ru-RU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599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олилиния: Фигура 16">
            <a:extLst>
              <a:ext uri="{FF2B5EF4-FFF2-40B4-BE49-F238E27FC236}">
                <a16:creationId xmlns:a16="http://schemas.microsoft.com/office/drawing/2014/main" id="{327CAC6E-6513-EFEF-80DD-DC09D9C4B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1132" y="1"/>
            <a:ext cx="4040868" cy="2484203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15939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39D0D1EA-36A7-6453-1FD4-3D8EDB9E3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898"/>
          <a:stretch/>
        </p:blipFill>
        <p:spPr>
          <a:xfrm>
            <a:off x="0" y="2536372"/>
            <a:ext cx="2197076" cy="3717471"/>
          </a:xfrm>
          <a:prstGeom prst="rect">
            <a:avLst/>
          </a:prstGeom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956C6AF7-C52F-0661-9756-4ACF5F53D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98171" y="691024"/>
            <a:ext cx="8795658" cy="5475954"/>
            <a:chOff x="1698171" y="691024"/>
            <a:chExt cx="8795658" cy="5475954"/>
          </a:xfrm>
        </p:grpSpPr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28E9A7E9-8102-96E8-3AFE-500CB362A1DC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8795658" cy="5475954"/>
              <a:chOff x="1466850" y="380320"/>
              <a:chExt cx="9258300" cy="5763985"/>
            </a:xfrm>
          </p:grpSpPr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053ECDAF-8D46-3B38-8636-403A9D6E1AE5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9258300" cy="52686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CF9042C5-541D-EACD-1550-73F521EE58CE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9258300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C316982B-45E5-11C7-13E9-FFB7118F3739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7" name="Овал 6">
                <a:extLst>
                  <a:ext uri="{FF2B5EF4-FFF2-40B4-BE49-F238E27FC236}">
                    <a16:creationId xmlns:a16="http://schemas.microsoft.com/office/drawing/2014/main" id="{BAEAE856-A4AE-737F-5F25-C2D45CCF9350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id="{1869E9B6-7A5C-6135-A347-B48DCD6D4E3A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9" name="Овал 8">
                <a:extLst>
                  <a:ext uri="{FF2B5EF4-FFF2-40B4-BE49-F238E27FC236}">
                    <a16:creationId xmlns:a16="http://schemas.microsoft.com/office/drawing/2014/main" id="{04D07301-3180-6D7F-A1D1-2011E615007D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6326" y="1224098"/>
            <a:ext cx="8939349" cy="3717472"/>
          </a:xfrm>
        </p:spPr>
        <p:txBody>
          <a:bodyPr rtlCol="0" anchor="ctr">
            <a:noAutofit/>
          </a:bodyPr>
          <a:lstStyle>
            <a:lvl1pPr algn="ctr">
              <a:defRPr lang="ru-RU" sz="6000"/>
            </a:lvl1pPr>
          </a:lstStyle>
          <a:p>
            <a:pPr rtl="0"/>
            <a:r>
              <a:rPr lang="ru-RU" b="1"/>
              <a:t>Заголовок слайда</a:t>
            </a:r>
          </a:p>
        </p:txBody>
      </p:sp>
      <p:sp>
        <p:nvSpPr>
          <p:cNvPr id="13" name="Прямоугольник: Скругленные углы 12">
            <a:extLst>
              <a:ext uri="{FF2B5EF4-FFF2-40B4-BE49-F238E27FC236}">
                <a16:creationId xmlns:a16="http://schemas.microsoft.com/office/drawing/2014/main" id="{CB0A1C84-853A-628A-A9BA-CA6C9B1A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60173" y="5017288"/>
            <a:ext cx="7271656" cy="65292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60171" y="5017288"/>
            <a:ext cx="7271657" cy="652923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8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элемента содержимого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: Скругленные углы 7">
            <a:extLst>
              <a:ext uri="{FF2B5EF4-FFF2-40B4-BE49-F238E27FC236}">
                <a16:creationId xmlns:a16="http://schemas.microsoft.com/office/drawing/2014/main" id="{7F2D7010-7DD7-3796-25B0-887F020F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FE720C36-0F8D-D8C0-9900-9ABBBFF54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33416" y="1933575"/>
            <a:ext cx="5312664" cy="3661683"/>
          </a:xfrm>
          <a:prstGeom prst="roundRect">
            <a:avLst>
              <a:gd name="adj" fmla="val 9932"/>
            </a:avLst>
          </a:prstGeom>
          <a:solidFill>
            <a:schemeClr val="accent6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8" name="Прямоугольник: Скругленные углы 27">
            <a:extLst>
              <a:ext uri="{FF2B5EF4-FFF2-40B4-BE49-F238E27FC236}">
                <a16:creationId xmlns:a16="http://schemas.microsoft.com/office/drawing/2014/main" id="{6CA4DA47-F1FE-347F-D205-7E5F76A50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350" y="1933575"/>
            <a:ext cx="5314950" cy="3661683"/>
          </a:xfrm>
          <a:prstGeom prst="roundRect">
            <a:avLst>
              <a:gd name="adj" fmla="val 9932"/>
            </a:avLst>
          </a:prstGeom>
          <a:solidFill>
            <a:schemeClr val="accent5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AB85A72-D42C-6248-9886-01A284D0AE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76292"/>
            <a:ext cx="10907016" cy="922516"/>
          </a:xfrm>
        </p:spPr>
        <p:txBody>
          <a:bodyPr tIns="182880" rtlCol="0"/>
          <a:lstStyle>
            <a:lvl1pPr algn="l">
              <a:defRPr lang="ru-RU" sz="3200"/>
            </a:lvl1pPr>
          </a:lstStyle>
          <a:p>
            <a:pPr rtl="0"/>
            <a:r>
              <a:rPr lang="ru-RU" b="1"/>
              <a:t>Заголовок слайда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0C8E618-75F9-458D-3A62-1F2682AD9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1A417590-A410-1B88-C23B-74EA0E7EA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Объект 2">
            <a:extLst>
              <a:ext uri="{FF2B5EF4-FFF2-40B4-BE49-F238E27FC236}">
                <a16:creationId xmlns:a16="http://schemas.microsoft.com/office/drawing/2014/main" id="{20C0BEF1-6AFB-D9F2-2B8C-DF15558CAB57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88999" y="2343150"/>
            <a:ext cx="4873446" cy="2994868"/>
          </a:xfrm>
        </p:spPr>
        <p:txBody>
          <a:bodyPr rtlCol="0"/>
          <a:lstStyle>
            <a:lvl1pPr marL="0" indent="0">
              <a:lnSpc>
                <a:spcPts val="1900"/>
              </a:lnSpc>
              <a:spcBef>
                <a:spcPts val="1000"/>
              </a:spcBef>
              <a:buNone/>
              <a:defRPr lang="ru-RU" sz="1800"/>
            </a:lvl1pPr>
            <a:lvl2pPr marL="228600">
              <a:lnSpc>
                <a:spcPts val="1900"/>
              </a:lnSpc>
              <a:spcBef>
                <a:spcPts val="1000"/>
              </a:spcBef>
              <a:defRPr lang="ru-RU" sz="1800"/>
            </a:lvl2pPr>
            <a:lvl3pPr marL="685800">
              <a:lnSpc>
                <a:spcPts val="1900"/>
              </a:lnSpc>
              <a:spcBef>
                <a:spcPts val="1000"/>
              </a:spcBef>
              <a:defRPr lang="ru-RU" sz="1800"/>
            </a:lvl3pPr>
            <a:lvl4pPr marL="1143000">
              <a:lnSpc>
                <a:spcPts val="1900"/>
              </a:lnSpc>
              <a:spcBef>
                <a:spcPts val="1000"/>
              </a:spcBef>
              <a:defRPr lang="ru-RU" sz="1800"/>
            </a:lvl4pPr>
            <a:lvl5pPr marL="1600200">
              <a:lnSpc>
                <a:spcPts val="1900"/>
              </a:lnSpc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F9B32CC6-748C-4CAB-2EAB-F498EBD8B32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496321" y="2343150"/>
            <a:ext cx="4873446" cy="2990850"/>
          </a:xfrm>
        </p:spPr>
        <p:txBody>
          <a:bodyPr rtlCol="0"/>
          <a:lstStyle>
            <a:lvl1pPr marL="0" indent="0">
              <a:lnSpc>
                <a:spcPts val="1900"/>
              </a:lnSpc>
              <a:spcBef>
                <a:spcPts val="1000"/>
              </a:spcBef>
              <a:buNone/>
              <a:defRPr lang="ru-RU" sz="1800"/>
            </a:lvl1pPr>
            <a:lvl2pPr marL="228600">
              <a:lnSpc>
                <a:spcPts val="1900"/>
              </a:lnSpc>
              <a:spcBef>
                <a:spcPts val="1000"/>
              </a:spcBef>
              <a:defRPr lang="ru-RU" sz="1800"/>
            </a:lvl2pPr>
            <a:lvl3pPr marL="685800">
              <a:lnSpc>
                <a:spcPts val="1900"/>
              </a:lnSpc>
              <a:spcBef>
                <a:spcPts val="1000"/>
              </a:spcBef>
              <a:defRPr lang="ru-RU" sz="1800"/>
            </a:lvl3pPr>
            <a:lvl4pPr marL="1143000">
              <a:lnSpc>
                <a:spcPts val="1900"/>
              </a:lnSpc>
              <a:spcBef>
                <a:spcPts val="1000"/>
              </a:spcBef>
              <a:defRPr lang="ru-RU" sz="1800"/>
            </a:lvl4pPr>
            <a:lvl5pPr marL="1600200">
              <a:lnSpc>
                <a:spcPts val="1900"/>
              </a:lnSpc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4" name="Дата 3">
            <a:extLst>
              <a:ext uri="{FF2B5EF4-FFF2-40B4-BE49-F238E27FC236}">
                <a16:creationId xmlns:a16="http://schemas.microsoft.com/office/drawing/2014/main" id="{95B39729-974D-AA19-321C-259F9E677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17E8AAA2-3E44-49B5-88D8-13DCE02B80BE}" type="datetime1">
              <a:rPr lang="ru-RU" smtClean="0"/>
              <a:pPr/>
              <a:t>26.10.2024</a:t>
            </a:fld>
            <a:endParaRPr lang="ru-RU" dirty="0">
              <a:latin typeface="+mj-lt"/>
            </a:endParaRPr>
          </a:p>
        </p:txBody>
      </p:sp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D0225ACC-FFD9-6B8F-F487-1D67910EA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1D0E68D-DD6F-159D-E995-52C3D7D5E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18" name="Графический объект 17">
            <a:extLst>
              <a:ext uri="{FF2B5EF4-FFF2-40B4-BE49-F238E27FC236}">
                <a16:creationId xmlns:a16="http://schemas.microsoft.com/office/drawing/2014/main" id="{FB0E3525-56EE-84A4-2487-4BBC37B43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19" name="Номер слайда 5">
            <a:extLst>
              <a:ext uri="{FF2B5EF4-FFF2-40B4-BE49-F238E27FC236}">
                <a16:creationId xmlns:a16="http://schemas.microsoft.com/office/drawing/2014/main" id="{3F9CA93E-AA01-748E-065E-20F3E1A1A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 smtClean="0">
                <a:solidFill>
                  <a:schemeClr val="tx1"/>
                </a:solidFill>
                <a:latin typeface="+mj-lt"/>
                <a:cs typeface="+mj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>
              <a:latin typeface="+mj-lt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0043D476-B609-7D5A-A9DF-7D73B31B1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lvl="0" algn="ctr" rtl="0"/>
            <a:r>
              <a:rPr lang="ru-RU" sz="1800" b="1">
                <a:solidFill>
                  <a:schemeClr val="tx1"/>
                </a:solidFill>
                <a:latin typeface="+mn-lt"/>
              </a:rPr>
              <a:t>ПУСК</a:t>
            </a:r>
            <a:endParaRPr lang="ru-RU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3089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элемента содержимого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: Скругленные углы 7">
            <a:extLst>
              <a:ext uri="{FF2B5EF4-FFF2-40B4-BE49-F238E27FC236}">
                <a16:creationId xmlns:a16="http://schemas.microsoft.com/office/drawing/2014/main" id="{7F2D7010-7DD7-3796-25B0-887F020F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FE720C36-0F8D-D8C0-9900-9ABBBFF54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24824" y="1933575"/>
            <a:ext cx="3421255" cy="3661683"/>
          </a:xfrm>
          <a:prstGeom prst="roundRect">
            <a:avLst>
              <a:gd name="adj" fmla="val 9932"/>
            </a:avLst>
          </a:prstGeom>
          <a:solidFill>
            <a:schemeClr val="accent6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8" name="Прямоугольник: Скругленные углы 27">
            <a:extLst>
              <a:ext uri="{FF2B5EF4-FFF2-40B4-BE49-F238E27FC236}">
                <a16:creationId xmlns:a16="http://schemas.microsoft.com/office/drawing/2014/main" id="{6CA4DA47-F1FE-347F-D205-7E5F76A50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349" y="1933575"/>
            <a:ext cx="7174103" cy="3661683"/>
          </a:xfrm>
          <a:prstGeom prst="roundRect">
            <a:avLst>
              <a:gd name="adj" fmla="val 9932"/>
            </a:avLst>
          </a:prstGeom>
          <a:solidFill>
            <a:schemeClr val="accent3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8533775-BAF7-CC9D-D6AD-AD60D3BA94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576292"/>
            <a:ext cx="10907016" cy="922516"/>
          </a:xfrm>
        </p:spPr>
        <p:txBody>
          <a:bodyPr tIns="182880" rtlCol="0"/>
          <a:lstStyle>
            <a:lvl1pPr algn="l">
              <a:defRPr lang="ru-RU" sz="3200"/>
            </a:lvl1pPr>
          </a:lstStyle>
          <a:p>
            <a:pPr rtl="0"/>
            <a:r>
              <a:rPr lang="ru-RU" b="1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88998" y="2343150"/>
            <a:ext cx="6762631" cy="2994868"/>
          </a:xfrm>
        </p:spPr>
        <p:txBody>
          <a:bodyPr rtlCol="0"/>
          <a:lstStyle>
            <a:lvl1pPr marL="0" indent="0">
              <a:lnSpc>
                <a:spcPts val="1900"/>
              </a:lnSpc>
              <a:spcBef>
                <a:spcPts val="1000"/>
              </a:spcBef>
              <a:buNone/>
              <a:defRPr lang="ru-RU" sz="1800"/>
            </a:lvl1pPr>
            <a:lvl2pPr marL="228600">
              <a:lnSpc>
                <a:spcPts val="1900"/>
              </a:lnSpc>
              <a:spcBef>
                <a:spcPts val="1000"/>
              </a:spcBef>
              <a:defRPr lang="ru-RU" sz="1800"/>
            </a:lvl2pPr>
            <a:lvl3pPr marL="685800">
              <a:lnSpc>
                <a:spcPts val="1900"/>
              </a:lnSpc>
              <a:spcBef>
                <a:spcPts val="1000"/>
              </a:spcBef>
              <a:defRPr lang="ru-RU" sz="1800"/>
            </a:lvl3pPr>
            <a:lvl4pPr marL="1143000">
              <a:lnSpc>
                <a:spcPts val="1900"/>
              </a:lnSpc>
              <a:spcBef>
                <a:spcPts val="1000"/>
              </a:spcBef>
              <a:defRPr lang="ru-RU" sz="1800"/>
            </a:lvl4pPr>
            <a:lvl5pPr marL="1600200">
              <a:lnSpc>
                <a:spcPts val="1900"/>
              </a:lnSpc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EEF67B58-AA53-B48D-DD97-72B3116B22D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296275" y="2343150"/>
            <a:ext cx="3062967" cy="2990850"/>
          </a:xfrm>
        </p:spPr>
        <p:txBody>
          <a:bodyPr rtlCol="0"/>
          <a:lstStyle>
            <a:lvl1pPr>
              <a:lnSpc>
                <a:spcPts val="1900"/>
              </a:lnSpc>
              <a:defRPr lang="ru-RU" sz="1800"/>
            </a:lvl1pPr>
            <a:lvl2pPr>
              <a:lnSpc>
                <a:spcPts val="1900"/>
              </a:lnSpc>
              <a:defRPr lang="ru-RU" sz="1800"/>
            </a:lvl2pPr>
            <a:lvl3pPr>
              <a:lnSpc>
                <a:spcPts val="1900"/>
              </a:lnSpc>
              <a:defRPr lang="ru-RU" sz="1800"/>
            </a:lvl3pPr>
            <a:lvl4pPr>
              <a:lnSpc>
                <a:spcPts val="1900"/>
              </a:lnSpc>
              <a:defRPr lang="ru-RU" sz="1800"/>
            </a:lvl4pPr>
            <a:lvl5pPr>
              <a:lnSpc>
                <a:spcPts val="1900"/>
              </a:lnSpc>
              <a:defRPr lang="ru-RU" sz="18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E94BBE0-379D-0165-CAC7-1F8B11D7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F202F7C8-DEF9-7613-2C2E-1BE67CDD0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Дата 3">
            <a:extLst>
              <a:ext uri="{FF2B5EF4-FFF2-40B4-BE49-F238E27FC236}">
                <a16:creationId xmlns:a16="http://schemas.microsoft.com/office/drawing/2014/main" id="{160EE65A-711D-F38D-9188-D4EAE0031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>
                <a:solidFill>
                  <a:schemeClr val="tx1"/>
                </a:solidFill>
                <a:latin typeface="+mj-cs"/>
                <a:cs typeface="+mj-cs"/>
              </a:defRPr>
            </a:lvl1pPr>
          </a:lstStyle>
          <a:p>
            <a:pPr rtl="0"/>
            <a:fld id="{2A850D8F-0CC4-425D-A979-EBE1CDDD15F3}" type="datetime1">
              <a:rPr lang="ru-RU" smtClean="0"/>
              <a:t>26.10.2024</a:t>
            </a:fld>
            <a:endParaRPr lang="ru-RU" dirty="0"/>
          </a:p>
        </p:txBody>
      </p:sp>
      <p:pic>
        <p:nvPicPr>
          <p:cNvPr id="18" name="Графический объект 17">
            <a:extLst>
              <a:ext uri="{FF2B5EF4-FFF2-40B4-BE49-F238E27FC236}">
                <a16:creationId xmlns:a16="http://schemas.microsoft.com/office/drawing/2014/main" id="{528D3B9C-A39A-B7F4-9EF1-8DACD6392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19" name="Графический объект 18">
            <a:extLst>
              <a:ext uri="{FF2B5EF4-FFF2-40B4-BE49-F238E27FC236}">
                <a16:creationId xmlns:a16="http://schemas.microsoft.com/office/drawing/2014/main" id="{025BC426-76D2-E6A7-7ACC-B430676DC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20" name="Графический объект 19">
            <a:extLst>
              <a:ext uri="{FF2B5EF4-FFF2-40B4-BE49-F238E27FC236}">
                <a16:creationId xmlns:a16="http://schemas.microsoft.com/office/drawing/2014/main" id="{BEC2F84A-080B-721D-C47A-BA27BCE90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21" name="Номер слайда 5">
            <a:extLst>
              <a:ext uri="{FF2B5EF4-FFF2-40B4-BE49-F238E27FC236}">
                <a16:creationId xmlns:a16="http://schemas.microsoft.com/office/drawing/2014/main" id="{AEAD915F-02B9-E376-AEE8-C9188A70E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 smtClean="0">
                <a:solidFill>
                  <a:schemeClr val="tx1"/>
                </a:solidFill>
                <a:latin typeface="+mj-cs"/>
                <a:cs typeface="+mj-cs"/>
              </a:defRPr>
            </a:lvl1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2991E374-28A1-DAB0-74F1-E14DD4733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lvl="0" algn="ctr" rtl="0"/>
            <a:r>
              <a:rPr lang="ru-RU" sz="1800" b="1">
                <a:solidFill>
                  <a:schemeClr val="tx1"/>
                </a:solidFill>
                <a:latin typeface="+mn-lt"/>
              </a:rPr>
              <a:t>ПУСК</a:t>
            </a:r>
            <a:endParaRPr lang="ru-RU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354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ступл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 5">
            <a:extLst>
              <a:ext uri="{FF2B5EF4-FFF2-40B4-BE49-F238E27FC236}">
                <a16:creationId xmlns:a16="http://schemas.microsoft.com/office/drawing/2014/main" id="{EA41A884-237A-64B6-32E7-217992605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245F31-81CB-7608-A735-BE1B508EC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49" y="403224"/>
            <a:ext cx="5946389" cy="2219552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 b="1"/>
              <a:t>Заголовок слайда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25D911D6-AEFE-1CA4-D41D-B9157575E4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1349" y="2884714"/>
            <a:ext cx="5946389" cy="1997530"/>
          </a:xfrm>
        </p:spPr>
        <p:txBody>
          <a:bodyPr rtlCol="0"/>
          <a:lstStyle>
            <a:lvl1pPr marL="285750" indent="-285750">
              <a:lnSpc>
                <a:spcPts val="1900"/>
              </a:lnSpc>
              <a:buFont typeface="Arial" panose="020B0604020202020204" pitchFamily="34" charset="0"/>
              <a:buChar char="•"/>
              <a:defRPr lang="ru-RU" sz="1800"/>
            </a:lvl1pPr>
            <a:lvl2pPr marL="742950" indent="-285750">
              <a:lnSpc>
                <a:spcPts val="1900"/>
              </a:lnSpc>
              <a:buFont typeface="Arial" panose="020B0604020202020204" pitchFamily="34" charset="0"/>
              <a:buChar char="•"/>
              <a:defRPr lang="ru-RU" sz="1800"/>
            </a:lvl2pPr>
            <a:lvl3pPr marL="1200150" indent="-285750">
              <a:lnSpc>
                <a:spcPts val="1900"/>
              </a:lnSpc>
              <a:buFont typeface="Arial" panose="020B0604020202020204" pitchFamily="34" charset="0"/>
              <a:buChar char="•"/>
              <a:defRPr lang="ru-RU" sz="1800"/>
            </a:lvl3pPr>
            <a:lvl4pPr marL="1657350" indent="-285750">
              <a:lnSpc>
                <a:spcPts val="1900"/>
              </a:lnSpc>
              <a:buFont typeface="Arial" panose="020B0604020202020204" pitchFamily="34" charset="0"/>
              <a:buChar char="•"/>
              <a:defRPr lang="ru-RU" sz="1800"/>
            </a:lvl4pPr>
            <a:lvl5pPr marL="2114550" indent="-285750">
              <a:lnSpc>
                <a:spcPts val="1900"/>
              </a:lnSpc>
              <a:buFont typeface="Arial" panose="020B0604020202020204" pitchFamily="34" charset="0"/>
              <a:buChar char="•"/>
              <a:defRPr lang="ru-RU" sz="18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C9D8C8DC-9BBB-5079-F2BB-7AFCEF6C3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57061" y="1320978"/>
            <a:ext cx="3550424" cy="3561705"/>
            <a:chOff x="1698171" y="691024"/>
            <a:chExt cx="3550424" cy="3561705"/>
          </a:xfrm>
        </p:grpSpPr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58853234-6427-C6E9-934B-8E3D20680399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3550424" cy="3561705"/>
              <a:chOff x="1466850" y="380319"/>
              <a:chExt cx="3737172" cy="3749048"/>
            </a:xfrm>
          </p:grpSpPr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24A333EF-A4E5-C14C-30ED-1D0431BF42BD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3737172" cy="325374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E7DA7D0A-FCD9-8D61-7756-4D154DAE693F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3737172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FAAD6121-8E16-380C-3CEE-AA15587ABCCA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19" name="Овал 18">
                <a:extLst>
                  <a:ext uri="{FF2B5EF4-FFF2-40B4-BE49-F238E27FC236}">
                    <a16:creationId xmlns:a16="http://schemas.microsoft.com/office/drawing/2014/main" id="{FB5606C5-9513-E7A1-2E78-26147F56380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20" name="Овал 19">
                <a:extLst>
                  <a:ext uri="{FF2B5EF4-FFF2-40B4-BE49-F238E27FC236}">
                    <a16:creationId xmlns:a16="http://schemas.microsoft.com/office/drawing/2014/main" id="{57FCFA69-6517-C9E2-41E5-851F0B39E300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21" name="Овал 20">
                <a:extLst>
                  <a:ext uri="{FF2B5EF4-FFF2-40B4-BE49-F238E27FC236}">
                    <a16:creationId xmlns:a16="http://schemas.microsoft.com/office/drawing/2014/main" id="{71DB0373-9CE8-0C17-DC5D-A761A9680A7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</p:grp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208C6DE-C3F7-D9D8-5020-CC917762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AD6D2E6-00C3-DFC4-E3CC-F7667A4CF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A1250816-70E6-472B-5427-B70F0689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2011" y="6405154"/>
            <a:ext cx="274320" cy="274320"/>
          </a:xfrm>
          <a:prstGeom prst="rect">
            <a:avLst/>
          </a:prstGeom>
        </p:spPr>
      </p:pic>
      <p:pic>
        <p:nvPicPr>
          <p:cNvPr id="28" name="Графический объект 27">
            <a:extLst>
              <a:ext uri="{FF2B5EF4-FFF2-40B4-BE49-F238E27FC236}">
                <a16:creationId xmlns:a16="http://schemas.microsoft.com/office/drawing/2014/main" id="{843018F2-43DC-265A-AC49-91D41C8BF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168948" y="6405154"/>
            <a:ext cx="274320" cy="274320"/>
          </a:xfrm>
          <a:prstGeom prst="rect">
            <a:avLst/>
          </a:prstGeom>
        </p:spPr>
      </p:pic>
      <p:pic>
        <p:nvPicPr>
          <p:cNvPr id="29" name="Графический объект 28">
            <a:extLst>
              <a:ext uri="{FF2B5EF4-FFF2-40B4-BE49-F238E27FC236}">
                <a16:creationId xmlns:a16="http://schemas.microsoft.com/office/drawing/2014/main" id="{42402DB9-1860-2811-AF1D-2D4273F2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8795884" y="6405154"/>
            <a:ext cx="274320" cy="274320"/>
          </a:xfrm>
          <a:prstGeom prst="rect">
            <a:avLst/>
          </a:prstGeom>
        </p:spPr>
      </p:pic>
      <p:sp>
        <p:nvSpPr>
          <p:cNvPr id="5" name="Рисунок 4">
            <a:extLst>
              <a:ext uri="{FF2B5EF4-FFF2-40B4-BE49-F238E27FC236}">
                <a16:creationId xmlns:a16="http://schemas.microsoft.com/office/drawing/2014/main" id="{62D499E7-F68F-77A3-7384-16F7358B1F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77033" y="1809865"/>
            <a:ext cx="3520440" cy="3063240"/>
          </a:xfrm>
          <a:ln w="38100">
            <a:noFill/>
          </a:ln>
        </p:spPr>
        <p:txBody>
          <a:bodyPr rtlCol="0"/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2" name="Дата 3">
            <a:extLst>
              <a:ext uri="{FF2B5EF4-FFF2-40B4-BE49-F238E27FC236}">
                <a16:creationId xmlns:a16="http://schemas.microsoft.com/office/drawing/2014/main" id="{3215DAD2-571F-6D7B-15E5-224268BDE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1833" y="6226628"/>
            <a:ext cx="1560304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>
                <a:solidFill>
                  <a:schemeClr val="tx1"/>
                </a:solidFill>
                <a:latin typeface="+mj-cs"/>
                <a:cs typeface="+mj-cs"/>
              </a:defRPr>
            </a:lvl1pPr>
          </a:lstStyle>
          <a:p>
            <a:pPr rtl="0"/>
            <a:fld id="{9AF5A4E2-3BF6-48DC-B37D-10F915567F42}" type="datetime1">
              <a:rPr lang="ru-RU" smtClean="0"/>
              <a:t>26.10.2024</a:t>
            </a:fld>
            <a:endParaRPr lang="ru-RU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FE724EE9-07D6-911A-3D7F-82EBAF56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1" y="6352731"/>
            <a:ext cx="1306286" cy="397329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lvl="0" algn="ctr" rtl="0"/>
            <a:r>
              <a:rPr lang="ru-RU" sz="1800" b="1">
                <a:solidFill>
                  <a:schemeClr val="tx1"/>
                </a:solidFill>
                <a:latin typeface="+mn-lt"/>
              </a:rPr>
              <a:t>ПУСК</a:t>
            </a:r>
            <a:endParaRPr lang="ru-RU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0" name="Номер слайда 5">
            <a:extLst>
              <a:ext uri="{FF2B5EF4-FFF2-40B4-BE49-F238E27FC236}">
                <a16:creationId xmlns:a16="http://schemas.microsoft.com/office/drawing/2014/main" id="{6DE1CF9C-D85F-CED5-1FFF-902538AAD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ru-RU" sz="1800" b="1" smtClean="0">
                <a:solidFill>
                  <a:schemeClr val="tx1"/>
                </a:solidFill>
                <a:latin typeface="+mj-cs"/>
                <a:cs typeface="+mj-cs"/>
              </a:defRPr>
            </a:lvl1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036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b="1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F16097B-19FA-4720-8263-205F92129BE2}" type="datetime1">
              <a:rPr lang="ru-RU" smtClean="0"/>
              <a:t>26.10.2024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94A09A9-5501-47C1-A89A-A340965A2BE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0" r:id="rId2"/>
    <p:sldLayoutId id="2147483672" r:id="rId3"/>
    <p:sldLayoutId id="2147483673" r:id="rId4"/>
    <p:sldLayoutId id="2147483674" r:id="rId5"/>
    <p:sldLayoutId id="2147483649" r:id="rId6"/>
    <p:sldLayoutId id="2147483675" r:id="rId7"/>
    <p:sldLayoutId id="2147483676" r:id="rId8"/>
    <p:sldLayoutId id="2147483664" r:id="rId9"/>
    <p:sldLayoutId id="2147483677" r:id="rId10"/>
    <p:sldLayoutId id="2147483678" r:id="rId11"/>
    <p:sldLayoutId id="2147483681" r:id="rId12"/>
    <p:sldLayoutId id="2147483679" r:id="rId13"/>
    <p:sldLayoutId id="2147483662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hqprint">
            <a:alphaModFix amt="80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5574" y="1209643"/>
            <a:ext cx="7896498" cy="496800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en-US" sz="6000" dirty="0"/>
              <a:t>USART </a:t>
            </a:r>
            <a:r>
              <a:rPr lang="ru-RU" sz="6000" dirty="0"/>
              <a:t>в микроконтроллерах </a:t>
            </a:r>
            <a:r>
              <a:rPr lang="en-US" sz="6000" dirty="0"/>
              <a:t>STM32</a:t>
            </a:r>
            <a:endParaRPr lang="ru-RU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82FA66-7DF8-428B-AED7-34DF54C7F03B}"/>
              </a:ext>
            </a:extLst>
          </p:cNvPr>
          <p:cNvSpPr txBox="1"/>
          <p:nvPr/>
        </p:nvSpPr>
        <p:spPr>
          <a:xfrm>
            <a:off x="3920944" y="5139311"/>
            <a:ext cx="4345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Принципы работы и примеры 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ADE968-F0ED-3582-74DC-29D7D72EE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84" y="1059463"/>
            <a:ext cx="6008915" cy="443193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b="1" dirty="0">
                <a:latin typeface="+mj-lt"/>
              </a:rPr>
              <a:t>Что такое </a:t>
            </a:r>
            <a:r>
              <a:rPr lang="en-US" b="1" dirty="0">
                <a:latin typeface="+mj-lt"/>
              </a:rPr>
              <a:t>USART?</a:t>
            </a:r>
            <a:endParaRPr lang="ru-RU" b="1" dirty="0">
              <a:latin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121FCD-5305-D1B4-B045-E971883A6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2</a:t>
            </a:r>
            <a:endParaRPr lang="ru-RU" b="1" dirty="0">
              <a:latin typeface="+mj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031CF0-6572-4226-9712-3D3CB108E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899" y="1310325"/>
            <a:ext cx="5227986" cy="379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4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50" y="395926"/>
            <a:ext cx="10907016" cy="7824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b="1" dirty="0">
                <a:latin typeface="+mj-lt"/>
              </a:rPr>
              <a:t>Что такое </a:t>
            </a:r>
            <a:r>
              <a:rPr lang="en-US" b="1" dirty="0">
                <a:latin typeface="+mj-lt"/>
              </a:rPr>
              <a:t>USART?</a:t>
            </a:r>
            <a:endParaRPr lang="ru-RU" b="1" dirty="0">
              <a:latin typeface="+mj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1350" y="1178351"/>
            <a:ext cx="10907016" cy="4609707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marL="342900" indent="-342900" rtl="0">
              <a:lnSpc>
                <a:spcPct val="200000"/>
              </a:lnSpc>
              <a:buFont typeface="+mj-lt"/>
              <a:buAutoNum type="arabicPeriod"/>
            </a:pPr>
            <a:r>
              <a:rPr lang="ru-RU" dirty="0"/>
              <a:t>USART (Universal </a:t>
            </a:r>
            <a:r>
              <a:rPr lang="ru-RU" dirty="0" err="1"/>
              <a:t>Synchronous</a:t>
            </a:r>
            <a:r>
              <a:rPr lang="ru-RU" dirty="0"/>
              <a:t>/</a:t>
            </a:r>
            <a:r>
              <a:rPr lang="ru-RU" dirty="0" err="1"/>
              <a:t>Asynchronous</a:t>
            </a:r>
            <a:r>
              <a:rPr lang="ru-RU" dirty="0"/>
              <a:t> </a:t>
            </a:r>
            <a:r>
              <a:rPr lang="ru-RU" dirty="0" err="1"/>
              <a:t>Receiver</a:t>
            </a:r>
            <a:r>
              <a:rPr lang="ru-RU" dirty="0"/>
              <a:t>/</a:t>
            </a:r>
            <a:r>
              <a:rPr lang="ru-RU" dirty="0" err="1"/>
              <a:t>Transmitter</a:t>
            </a:r>
            <a:r>
              <a:rPr lang="ru-RU" dirty="0"/>
              <a:t>) </a:t>
            </a:r>
            <a:endParaRPr lang="en-US" dirty="0"/>
          </a:p>
          <a:p>
            <a:pPr marL="342900" indent="-342900">
              <a:lnSpc>
                <a:spcPct val="200000"/>
              </a:lnSpc>
              <a:buFont typeface="+mj-lt"/>
              <a:buAutoNum type="arabicPeriod" startAt="2"/>
            </a:pPr>
            <a:r>
              <a:rPr lang="ru-RU" dirty="0"/>
              <a:t>Роль USART в микроконтроллерах STM32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 startAt="2"/>
            </a:pPr>
            <a:r>
              <a:rPr lang="ru-RU" dirty="0"/>
              <a:t>Применения USART в различных системах:</a:t>
            </a:r>
          </a:p>
          <a:p>
            <a:pPr lvl="1">
              <a:lnSpc>
                <a:spcPct val="200000"/>
              </a:lnSpc>
            </a:pPr>
            <a:r>
              <a:rPr lang="ru-RU" dirty="0"/>
              <a:t>UART</a:t>
            </a:r>
          </a:p>
          <a:p>
            <a:pPr lvl="1">
              <a:lnSpc>
                <a:spcPct val="200000"/>
              </a:lnSpc>
            </a:pPr>
            <a:r>
              <a:rPr lang="ru-RU" dirty="0"/>
              <a:t>SPI</a:t>
            </a:r>
          </a:p>
          <a:p>
            <a:pPr lvl="1">
              <a:lnSpc>
                <a:spcPct val="200000"/>
              </a:lnSpc>
            </a:pPr>
            <a:r>
              <a:rPr lang="ru-RU" dirty="0"/>
              <a:t>Модемы, беспроводные модули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420634-75FC-1021-C59D-6A615E04C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b="1" smtClean="0">
                <a:latin typeface="+mj-lt"/>
              </a:rPr>
              <a:pPr rtl="0"/>
              <a:t>3</a:t>
            </a:fld>
            <a:endParaRPr lang="ru-RU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3506CCAC-C5BD-4575-9CC5-1F42F6FA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сведения о </a:t>
            </a:r>
            <a:r>
              <a:rPr lang="en-US" dirty="0"/>
              <a:t>USART</a:t>
            </a:r>
            <a:endParaRPr lang="ru-RU" dirty="0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45B1C93F-C045-4228-8424-D8074A50654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21945" y="2540000"/>
            <a:ext cx="3062967" cy="2794000"/>
          </a:xfrm>
        </p:spPr>
        <p:txBody>
          <a:bodyPr/>
          <a:lstStyle/>
          <a:p>
            <a:r>
              <a:rPr lang="ru-RU" dirty="0"/>
              <a:t>Асинхронный режим</a:t>
            </a:r>
          </a:p>
          <a:p>
            <a:r>
              <a:rPr lang="ru-RU" dirty="0"/>
              <a:t>Синхронный режим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Полудуплексный режим</a:t>
            </a:r>
          </a:p>
          <a:p>
            <a:r>
              <a:rPr lang="ru-RU" dirty="0"/>
              <a:t>Дуплексный режим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044083-E985-4881-B2E5-88BA39BE5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ru-RU" smtClean="0"/>
              <a:pPr/>
              <a:t>4</a:t>
            </a:fld>
            <a:endParaRPr lang="ru-RU" dirty="0">
              <a:latin typeface="+mj-lt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1B639B9-00E4-42AF-B027-7BFEF42151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58" t="16667" r="20984" b="23402"/>
          <a:stretch/>
        </p:blipFill>
        <p:spPr>
          <a:xfrm>
            <a:off x="5031066" y="2102618"/>
            <a:ext cx="2872738" cy="1140528"/>
          </a:xfrm>
          <a:prstGeom prst="rect">
            <a:avLst/>
          </a:prstGeom>
        </p:spPr>
      </p:pic>
      <p:pic>
        <p:nvPicPr>
          <p:cNvPr id="1026" name="Picture 2" descr="USART stm32 HAL / STM32 / stD">
            <a:extLst>
              <a:ext uri="{FF2B5EF4-FFF2-40B4-BE49-F238E27FC236}">
                <a16:creationId xmlns:a16="http://schemas.microsoft.com/office/drawing/2014/main" id="{760F337A-A11E-4C8D-B282-C2FD7AD47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066" y="3742167"/>
            <a:ext cx="2872738" cy="1283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34D755B-15E1-4B9B-979F-53216B087F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121" y="2106502"/>
            <a:ext cx="2292615" cy="26453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64C13F-BD43-49AB-AF83-F52B6BEE40BC}"/>
              </a:ext>
            </a:extLst>
          </p:cNvPr>
          <p:cNvSpPr txBox="1"/>
          <p:nvPr/>
        </p:nvSpPr>
        <p:spPr>
          <a:xfrm>
            <a:off x="5321127" y="3243146"/>
            <a:ext cx="22926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/>
              <a:t>Рис. 1. Синхронный режим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B62FD2-9AD4-4FBA-A3DB-84E27C0C9187}"/>
              </a:ext>
            </a:extLst>
          </p:cNvPr>
          <p:cNvSpPr txBox="1"/>
          <p:nvPr/>
        </p:nvSpPr>
        <p:spPr>
          <a:xfrm>
            <a:off x="5519097" y="5025180"/>
            <a:ext cx="18966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/>
              <a:t>Рис. 2. Фрейм данных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8C8B99-FACE-4B21-BCA5-DF3BFA623CF1}"/>
              </a:ext>
            </a:extLst>
          </p:cNvPr>
          <p:cNvSpPr txBox="1"/>
          <p:nvPr/>
        </p:nvSpPr>
        <p:spPr>
          <a:xfrm>
            <a:off x="8758978" y="4751828"/>
            <a:ext cx="2016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200" dirty="0"/>
              <a:t>Рис. 3. Полудуплексный</a:t>
            </a:r>
          </a:p>
          <a:p>
            <a:pPr algn="ctr"/>
            <a:r>
              <a:rPr lang="ru-RU" sz="1200" dirty="0"/>
              <a:t>и дуплексный режимы</a:t>
            </a:r>
          </a:p>
        </p:txBody>
      </p:sp>
    </p:spTree>
    <p:extLst>
      <p:ext uri="{BB962C8B-B14F-4D97-AF65-F5344CB8AC3E}">
        <p14:creationId xmlns:p14="http://schemas.microsoft.com/office/powerpoint/2010/main" val="141599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E3E70-651A-42A0-97CA-FAA9559BB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Настройка скорости передачи данных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17BD672-8903-40D7-B2A0-79AAE0BC7308}"/>
                  </a:ext>
                </a:extLst>
              </p:cNvPr>
              <p:cNvSpPr>
                <a:spLocks noGrp="1"/>
              </p:cNvSpPr>
              <p:nvPr>
                <p:ph sz="half" idx="14"/>
              </p:nvPr>
            </p:nvSpPr>
            <p:spPr>
              <a:xfrm>
                <a:off x="888999" y="2194560"/>
                <a:ext cx="4873446" cy="3143458"/>
              </a:xfrm>
            </p:spPr>
            <p:txBody>
              <a:bodyPr/>
              <a:lstStyle/>
              <a:p>
                <a:r>
                  <a:rPr lang="ru-RU" dirty="0"/>
                  <a:t>Формула для расчета </a:t>
                </a:r>
                <a:r>
                  <a:rPr lang="en-US" b="1" dirty="0"/>
                  <a:t>BRR (Baud Rate Register)</a:t>
                </a:r>
                <a:r>
                  <a:rPr lang="ru-RU" dirty="0"/>
                  <a:t>:</a:t>
                </a:r>
                <a:endParaRPr lang="en-US" dirty="0"/>
              </a:p>
              <a:p>
                <a:endParaRPr lang="ru-RU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latin typeface="Cambria Math" panose="02040503050406030204" pitchFamily="18" charset="0"/>
                        </a:rPr>
                        <m:t>𝐵𝑅𝑅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𝑐𝑙𝑘</m:t>
                              </m:r>
                            </m:sub>
                          </m:sSub>
                        </m:num>
                        <m:den>
                          <m:r>
                            <a:rPr lang="en-US" sz="2000" dirty="0">
                              <a:latin typeface="Cambria Math" panose="02040503050406030204" pitchFamily="18" charset="0"/>
                            </a:rPr>
                            <m:t>𝐵𝑎𝑢𝑑𝑅𝑎𝑡𝑒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dirty="0"/>
              </a:p>
              <a:p>
                <a:r>
                  <a:rPr lang="ru-RU" dirty="0"/>
                  <a:t>Где:</a:t>
                </a: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𝑐𝑙𝑘</m:t>
                        </m:r>
                      </m:sub>
                    </m:sSub>
                  </m:oMath>
                </a14:m>
                <a:r>
                  <a:rPr lang="ru-RU" dirty="0"/>
                  <a:t> — частота тактового сигнала шины (в Гц),</a:t>
                </a: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𝐵𝑎𝑢𝑑𝑅𝑎𝑡𝑒</m:t>
                    </m:r>
                  </m:oMath>
                </a14:m>
                <a:r>
                  <a:rPr lang="ru-RU" dirty="0"/>
                  <a:t> — желаемая скорость передачи данных (в бодах).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17BD672-8903-40D7-B2A0-79AAE0BC73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4"/>
              </p:nvPr>
            </p:nvSpPr>
            <p:spPr>
              <a:xfrm>
                <a:off x="888999" y="2194560"/>
                <a:ext cx="4873446" cy="3143458"/>
              </a:xfrm>
              <a:blipFill>
                <a:blip r:embed="rId2"/>
                <a:stretch>
                  <a:fillRect l="-1126" t="-2132" b="-29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051CF215-3854-4A23-A689-3799A32F8FEC}"/>
                  </a:ext>
                </a:extLst>
              </p:cNvPr>
              <p:cNvSpPr>
                <a:spLocks noGrp="1"/>
              </p:cNvSpPr>
              <p:nvPr>
                <p:ph sz="half" idx="15"/>
              </p:nvPr>
            </p:nvSpPr>
            <p:spPr>
              <a:xfrm>
                <a:off x="6496321" y="2190542"/>
                <a:ext cx="4873446" cy="3143458"/>
              </a:xfrm>
            </p:spPr>
            <p:txBody>
              <a:bodyPr/>
              <a:lstStyle/>
              <a:p>
                <a:r>
                  <a:rPr lang="ru-RU" dirty="0"/>
                  <a:t>Пример настройки для скорости 9600 бод при тактовой частоте 16 МГц:</a:t>
                </a:r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dirty="0">
                          <a:latin typeface="Cambria Math" panose="02040503050406030204" pitchFamily="18" charset="0"/>
                        </a:rPr>
                        <m:t>𝐵𝑅𝑅</m:t>
                      </m:r>
                      <m:r>
                        <a:rPr lang="ru-RU" sz="2000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dirty="0">
                              <a:latin typeface="Cambria Math" panose="02040503050406030204" pitchFamily="18" charset="0"/>
                            </a:rPr>
                            <m:t>16×</m:t>
                          </m:r>
                          <m:sSup>
                            <m:sSup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000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num>
                        <m:den>
                          <m:r>
                            <a:rPr lang="en-US" sz="2000" dirty="0">
                              <a:latin typeface="Cambria Math" panose="02040503050406030204" pitchFamily="18" charset="0"/>
                            </a:rPr>
                            <m:t>9600</m:t>
                          </m:r>
                        </m:den>
                      </m:f>
                      <m:r>
                        <a:rPr lang="ru-RU" sz="2000" dirty="0">
                          <a:latin typeface="Cambria Math" panose="02040503050406030204" pitchFamily="18" charset="0"/>
                        </a:rPr>
                        <m:t>=1666.67</m:t>
                      </m:r>
                    </m:oMath>
                  </m:oMathPara>
                </a14:m>
                <a:endParaRPr lang="en-US" sz="2000" dirty="0"/>
              </a:p>
              <a:p>
                <a:endParaRPr lang="en-US" dirty="0"/>
              </a:p>
              <a:p>
                <a:r>
                  <a:rPr lang="ru-RU" dirty="0"/>
                  <a:t>Число округляется до ближайшего значения, которое записывается в регистр BRR.</a:t>
                </a:r>
              </a:p>
            </p:txBody>
          </p:sp>
        </mc:Choice>
        <mc:Fallback xmlns="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051CF215-3854-4A23-A689-3799A32F8F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5"/>
              </p:nvPr>
            </p:nvSpPr>
            <p:spPr>
              <a:xfrm>
                <a:off x="6496321" y="2190542"/>
                <a:ext cx="4873446" cy="3143458"/>
              </a:xfrm>
              <a:blipFill>
                <a:blip r:embed="rId3"/>
                <a:stretch>
                  <a:fillRect l="-1126" t="-21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761B8E-E43B-406F-9BC7-484274792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ru-RU" smtClean="0"/>
              <a:pPr/>
              <a:t>5</a:t>
            </a:fld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520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A0DA0B7-B754-418C-A0D0-63DB0E8B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/>
              <a:t>Прерывания и режимы работы с DMA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312CDF2-2EC6-4B7D-B591-54CE57B0D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7886" y="3210560"/>
            <a:ext cx="4275364" cy="2280835"/>
          </a:xfrm>
        </p:spPr>
        <p:txBody>
          <a:bodyPr/>
          <a:lstStyle/>
          <a:p>
            <a:r>
              <a:rPr lang="ru-RU" dirty="0"/>
              <a:t>Прерывания</a:t>
            </a:r>
          </a:p>
          <a:p>
            <a:r>
              <a:rPr lang="en-US" dirty="0"/>
              <a:t>DMA (Direct Memory Access)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0EB529-EBDB-46D7-A93C-931A2F8CC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ru-RU" smtClean="0"/>
              <a:pPr/>
              <a:t>6</a:t>
            </a:fld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6181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0783" y="851547"/>
            <a:ext cx="4275364" cy="1749413"/>
          </a:xfrm>
        </p:spPr>
        <p:txBody>
          <a:bodyPr rtlCol="0" anchor="ctr"/>
          <a:lstStyle>
            <a:defPPr>
              <a:defRPr lang="ru-RU"/>
            </a:defPPr>
          </a:lstStyle>
          <a:p>
            <a:pPr rtl="0"/>
            <a:r>
              <a:rPr lang="ru-RU" sz="2800" b="1" dirty="0">
                <a:latin typeface="+mj-lt"/>
              </a:rPr>
              <a:t>Обработка ошибок и проверка четности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601" y="2672080"/>
            <a:ext cx="4397828" cy="2819316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Переполнение буфера (</a:t>
            </a:r>
            <a:r>
              <a:rPr lang="en-US" dirty="0"/>
              <a:t>overrun error)</a:t>
            </a:r>
            <a:endParaRPr lang="ru-RU" dirty="0"/>
          </a:p>
          <a:p>
            <a:pPr rtl="0"/>
            <a:r>
              <a:rPr lang="ru-RU" dirty="0"/>
              <a:t>Ошибка </a:t>
            </a:r>
            <a:r>
              <a:rPr lang="ru-RU" dirty="0" err="1"/>
              <a:t>фрейминга</a:t>
            </a:r>
            <a:r>
              <a:rPr lang="ru-RU" dirty="0"/>
              <a:t> (</a:t>
            </a:r>
            <a:r>
              <a:rPr lang="en-US" dirty="0"/>
              <a:t>framing error)</a:t>
            </a:r>
            <a:endParaRPr lang="ru-RU" dirty="0"/>
          </a:p>
          <a:p>
            <a:pPr rtl="0"/>
            <a:r>
              <a:rPr lang="ru-RU" dirty="0"/>
              <a:t>Ошибка четности (</a:t>
            </a:r>
            <a:r>
              <a:rPr lang="en-US" dirty="0"/>
              <a:t>parity error)</a:t>
            </a:r>
            <a:endParaRPr lang="ru-RU" dirty="0"/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D348DF8-FACD-91C3-6C41-517FD6277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b="1" smtClean="0">
                <a:latin typeface="+mj-lt"/>
              </a:rPr>
              <a:pPr rtl="0"/>
              <a:t>7</a:t>
            </a:fld>
            <a:endParaRPr lang="ru-RU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6F75DE-8A44-4EC5-83C6-95BDDF10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495" y="2818614"/>
            <a:ext cx="4172932" cy="2639508"/>
          </a:xfrm>
        </p:spPr>
        <p:txBody>
          <a:bodyPr rtlCol="0"/>
          <a:lstStyle>
            <a:defPPr>
              <a:defRPr lang="ru-RU"/>
            </a:defPPr>
          </a:lstStyle>
          <a:p>
            <a:pPr algn="l" rtl="0"/>
            <a:r>
              <a:rPr lang="ru-RU" sz="1500" dirty="0">
                <a:latin typeface="+mn-lt"/>
                <a:ea typeface="+mn-ea"/>
                <a:cs typeface="+mn-cs"/>
              </a:rPr>
              <a:t>RS-232</a:t>
            </a:r>
            <a:r>
              <a:rPr lang="ru-RU" sz="1500" b="0" dirty="0">
                <a:latin typeface="+mn-lt"/>
                <a:ea typeface="+mn-ea"/>
                <a:cs typeface="+mn-cs"/>
              </a:rPr>
              <a:t> — самый простой и часто используемый для коротких расстояний и небольших скоростей.</a:t>
            </a:r>
            <a:br>
              <a:rPr lang="ru-RU" sz="1500" b="0" dirty="0">
                <a:latin typeface="+mn-lt"/>
                <a:ea typeface="+mn-ea"/>
                <a:cs typeface="+mn-cs"/>
              </a:rPr>
            </a:br>
            <a:r>
              <a:rPr lang="ru-RU" sz="1500" dirty="0">
                <a:latin typeface="+mn-lt"/>
                <a:ea typeface="+mn-ea"/>
                <a:cs typeface="+mn-cs"/>
              </a:rPr>
              <a:t>RS-422</a:t>
            </a:r>
            <a:r>
              <a:rPr lang="ru-RU" sz="1500" b="0" dirty="0">
                <a:latin typeface="+mn-lt"/>
                <a:ea typeface="+mn-ea"/>
                <a:cs typeface="+mn-cs"/>
              </a:rPr>
              <a:t> — поддерживает высокую скорость передачи данных на больших расстояниях с ограничением на количество передатчиков.</a:t>
            </a:r>
            <a:br>
              <a:rPr lang="ru-RU" sz="1500" b="0" dirty="0">
                <a:latin typeface="+mn-lt"/>
                <a:ea typeface="+mn-ea"/>
                <a:cs typeface="+mn-cs"/>
              </a:rPr>
            </a:br>
            <a:r>
              <a:rPr lang="ru-RU" sz="1500" dirty="0">
                <a:latin typeface="+mn-lt"/>
                <a:ea typeface="+mn-ea"/>
                <a:cs typeface="+mn-cs"/>
              </a:rPr>
              <a:t>RS-485</a:t>
            </a:r>
            <a:r>
              <a:rPr lang="ru-RU" sz="1500" b="0" dirty="0">
                <a:latin typeface="+mn-lt"/>
                <a:ea typeface="+mn-ea"/>
                <a:cs typeface="+mn-cs"/>
              </a:rPr>
              <a:t> — наиболее гибкий стандарт, позволяющий работать в сетях с несколькими устройствами на больших расстояниях и с высокой скоростью.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FA6FEA-8A53-A674-4C2A-2B552C959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2137" y="6226628"/>
            <a:ext cx="630748" cy="63137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b="1" smtClean="0">
                <a:latin typeface="+mj-lt"/>
              </a:rPr>
              <a:pPr rtl="0"/>
              <a:t>8</a:t>
            </a:fld>
            <a:endParaRPr lang="ru-RU" b="1" dirty="0">
              <a:latin typeface="+mj-lt"/>
            </a:endParaRPr>
          </a:p>
        </p:txBody>
      </p:sp>
      <p:graphicFrame>
        <p:nvGraphicFramePr>
          <p:cNvPr id="6" name="Местозаполнитель таблицы 6">
            <a:extLst>
              <a:ext uri="{FF2B5EF4-FFF2-40B4-BE49-F238E27FC236}">
                <a16:creationId xmlns:a16="http://schemas.microsoft.com/office/drawing/2014/main" id="{8F5BD19B-5AD0-4861-BAD8-7D8432C8B8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6213017"/>
              </p:ext>
            </p:extLst>
          </p:nvPr>
        </p:nvGraphicFramePr>
        <p:xfrm>
          <a:off x="4949072" y="1203620"/>
          <a:ext cx="6834433" cy="425450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45996">
                  <a:extLst>
                    <a:ext uri="{9D8B030D-6E8A-4147-A177-3AD203B41FA5}">
                      <a16:colId xmlns:a16="http://schemas.microsoft.com/office/drawing/2014/main" val="816875032"/>
                    </a:ext>
                  </a:extLst>
                </a:gridCol>
                <a:gridCol w="1611984">
                  <a:extLst>
                    <a:ext uri="{9D8B030D-6E8A-4147-A177-3AD203B41FA5}">
                      <a16:colId xmlns:a16="http://schemas.microsoft.com/office/drawing/2014/main" val="3981228955"/>
                    </a:ext>
                  </a:extLst>
                </a:gridCol>
                <a:gridCol w="1847653">
                  <a:extLst>
                    <a:ext uri="{9D8B030D-6E8A-4147-A177-3AD203B41FA5}">
                      <a16:colId xmlns:a16="http://schemas.microsoft.com/office/drawing/2014/main" val="32444724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783738719"/>
                    </a:ext>
                  </a:extLst>
                </a:gridCol>
              </a:tblGrid>
              <a:tr h="277887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sz="1200" dirty="0"/>
                        <a:t>Характеристика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en-US" sz="1200" dirty="0"/>
                        <a:t>RS-232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en-US" sz="1200" dirty="0"/>
                        <a:t>RS-422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en-US" sz="1200" dirty="0"/>
                        <a:t>RS-485</a:t>
                      </a:r>
                      <a:endParaRPr lang="ru-R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1513643"/>
                  </a:ext>
                </a:extLst>
              </a:tr>
              <a:tr h="648404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sz="1200" dirty="0"/>
                        <a:t>Тип передачи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sz="1200" dirty="0"/>
                        <a:t>Точка-точка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sz="1200" dirty="0"/>
                        <a:t>Один передатчик, несколько приемников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sz="1200" dirty="0"/>
                        <a:t>Многоточечная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0037886"/>
                  </a:ext>
                </a:extLst>
              </a:tr>
              <a:tr h="645587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sz="1200" dirty="0"/>
                        <a:t>Число устройств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sz="1200" dirty="0"/>
                        <a:t>1 передатчик, 1 приемник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sz="1200" dirty="0"/>
                        <a:t>1 передатчик, до 10 приемников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sz="1200" dirty="0"/>
                        <a:t>До 32 передатчиков и приемников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6211194"/>
                  </a:ext>
                </a:extLst>
              </a:tr>
              <a:tr h="830040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sz="1200" dirty="0"/>
                        <a:t>Число линий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en-US" sz="1200" dirty="0"/>
                        <a:t>3 (TX, RX, GND)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sz="1200" dirty="0"/>
                        <a:t>4 (дифференциальные пары)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sz="1200" dirty="0"/>
                        <a:t>2 или 4 (дифференциальные пары)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715869"/>
                  </a:ext>
                </a:extLst>
              </a:tr>
              <a:tr h="463146"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sz="1200" dirty="0"/>
                        <a:t>Скорость передачи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sz="1200" dirty="0"/>
                        <a:t>До 115200 бод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sz="1200" dirty="0"/>
                        <a:t>До 10 Мбит/с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ru-RU"/>
                      </a:defPPr>
                    </a:lstStyle>
                    <a:p>
                      <a:pPr algn="ctr" rtl="0"/>
                      <a:r>
                        <a:rPr lang="ru-RU" sz="1200" dirty="0"/>
                        <a:t>До 10 Мбит/с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202100"/>
                  </a:ext>
                </a:extLst>
              </a:tr>
              <a:tr h="463146">
                <a:tc>
                  <a:txBody>
                    <a:bodyPr/>
                    <a:lstStyle/>
                    <a:p>
                      <a:pPr algn="ctr" rtl="0"/>
                      <a:r>
                        <a:rPr lang="ru-RU" sz="1200" dirty="0"/>
                        <a:t>Макс. расстояние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dirty="0"/>
                        <a:t>15 метров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dirty="0"/>
                        <a:t>1200 метров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dirty="0"/>
                        <a:t>1200 метров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649599"/>
                  </a:ext>
                </a:extLst>
              </a:tr>
              <a:tr h="463146">
                <a:tc>
                  <a:txBody>
                    <a:bodyPr/>
                    <a:lstStyle/>
                    <a:p>
                      <a:pPr algn="ctr" rtl="0"/>
                      <a:r>
                        <a:rPr lang="ru-RU" sz="1200" dirty="0"/>
                        <a:t>Тип сигнала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±12 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dirty="0"/>
                        <a:t>Дифференциальный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dirty="0"/>
                        <a:t>Дифференциальный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460796"/>
                  </a:ext>
                </a:extLst>
              </a:tr>
              <a:tr h="463146">
                <a:tc>
                  <a:txBody>
                    <a:bodyPr/>
                    <a:lstStyle/>
                    <a:p>
                      <a:pPr algn="ctr" rtl="0"/>
                      <a:r>
                        <a:rPr lang="ru-RU" sz="1200" dirty="0"/>
                        <a:t>Помехозащищенность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dirty="0"/>
                        <a:t>Низкая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dirty="0"/>
                        <a:t>Высокая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ru-RU" sz="1200" dirty="0"/>
                        <a:t>Высокая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434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917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820437-0341-4FD0-971C-701E625F3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ru-RU" smtClean="0"/>
              <a:pPr/>
              <a:t>9</a:t>
            </a:fld>
            <a:endParaRPr lang="ru-RU" dirty="0">
              <a:latin typeface="+mj-lt"/>
            </a:endParaRPr>
          </a:p>
        </p:txBody>
      </p:sp>
      <p:pic>
        <p:nvPicPr>
          <p:cNvPr id="1028" name="Picture 4" descr="Спасибо за внимание арт (67 фото)">
            <a:extLst>
              <a:ext uri="{FF2B5EF4-FFF2-40B4-BE49-F238E27FC236}">
                <a16:creationId xmlns:a16="http://schemas.microsoft.com/office/drawing/2014/main" id="{AFF378DB-1BDC-4C77-8295-8C7F39B8C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074" y="-2134"/>
            <a:ext cx="9935852" cy="620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633096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89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8698DA"/>
      </a:accent1>
      <a:accent2>
        <a:srgbClr val="9EE0F8"/>
      </a:accent2>
      <a:accent3>
        <a:srgbClr val="C1F088"/>
      </a:accent3>
      <a:accent4>
        <a:srgbClr val="A4E4D2"/>
      </a:accent4>
      <a:accent5>
        <a:srgbClr val="FFBF8F"/>
      </a:accent5>
      <a:accent6>
        <a:srgbClr val="FABBB0"/>
      </a:accent6>
      <a:hlink>
        <a:srgbClr val="56C7AA"/>
      </a:hlink>
      <a:folHlink>
        <a:srgbClr val="59A8D1"/>
      </a:folHlink>
    </a:clrScheme>
    <a:fontScheme name="Custom 74">
      <a:majorFont>
        <a:latin typeface="Calibri"/>
        <a:ea typeface=""/>
        <a:cs typeface="Calibri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596226_Win32_SL_V6" id="{D9DA734B-CC3F-4DBB-B6FE-0BB140309365}" vid="{69AD8D68-423B-4DFD-8A07-EF38EEF8EBC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89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8698DA"/>
    </a:accent1>
    <a:accent2>
      <a:srgbClr val="9EE0F8"/>
    </a:accent2>
    <a:accent3>
      <a:srgbClr val="C1F088"/>
    </a:accent3>
    <a:accent4>
      <a:srgbClr val="A4E4D2"/>
    </a:accent4>
    <a:accent5>
      <a:srgbClr val="FFBF8F"/>
    </a:accent5>
    <a:accent6>
      <a:srgbClr val="FABBB0"/>
    </a:accent6>
    <a:hlink>
      <a:srgbClr val="56C7AA"/>
    </a:hlink>
    <a:folHlink>
      <a:srgbClr val="59A8D1"/>
    </a:folHlink>
  </a:clrScheme>
</a:themeOverride>
</file>

<file path=ppt/theme/themeOverride2.xml><?xml version="1.0" encoding="utf-8"?>
<a:themeOverride xmlns:a="http://schemas.openxmlformats.org/drawingml/2006/main">
  <a:clrScheme name="Custom 89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8698DA"/>
    </a:accent1>
    <a:accent2>
      <a:srgbClr val="9EE0F8"/>
    </a:accent2>
    <a:accent3>
      <a:srgbClr val="C1F088"/>
    </a:accent3>
    <a:accent4>
      <a:srgbClr val="A4E4D2"/>
    </a:accent4>
    <a:accent5>
      <a:srgbClr val="FFBF8F"/>
    </a:accent5>
    <a:accent6>
      <a:srgbClr val="FABBB0"/>
    </a:accent6>
    <a:hlink>
      <a:srgbClr val="56C7AA"/>
    </a:hlink>
    <a:folHlink>
      <a:srgbClr val="59A8D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D1CFE71-3FEB-410F-B4FF-3D986B4B64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239674-1887-41DB-914A-BD2B863063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81AD4F-527A-4A88-9D9F-EFDB01771BD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334</Words>
  <Application>Microsoft Office PowerPoint</Application>
  <PresentationFormat>Широкоэкранный</PresentationFormat>
  <Paragraphs>86</Paragraphs>
  <Slides>9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Cambria Math</vt:lpstr>
      <vt:lpstr>Century Gothic</vt:lpstr>
      <vt:lpstr>Пользовательская</vt:lpstr>
      <vt:lpstr>USART в микроконтроллерах STM32</vt:lpstr>
      <vt:lpstr>Что такое USART?</vt:lpstr>
      <vt:lpstr>Что такое USART?</vt:lpstr>
      <vt:lpstr>Общие сведения о USART</vt:lpstr>
      <vt:lpstr>Настройка скорости передачи данных</vt:lpstr>
      <vt:lpstr>Прерывания и режимы работы с DMA</vt:lpstr>
      <vt:lpstr>Обработка ошибок и проверка четности</vt:lpstr>
      <vt:lpstr>RS-232 — самый простой и часто используемый для коротких расстояний и небольших скоростей. RS-422 — поддерживает высокую скорость передачи данных на больших расстояниях с ограничением на количество передатчиков. RS-485 — наиболее гибкий стандарт, позволяющий работать в сетях с несколькими устройствами на больших расстояниях и с высокой скоростью.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USART в микроконтроллерах STM32</dc:title>
  <cp:lastModifiedBy>Bogdan Klimov</cp:lastModifiedBy>
  <cp:revision>17</cp:revision>
  <dcterms:created xsi:type="dcterms:W3CDTF">2024-01-28T15:41:30Z</dcterms:created>
  <dcterms:modified xsi:type="dcterms:W3CDTF">2024-10-26T16:50:04Z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