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7450A-092F-442F-B2A2-0F4236574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3962DB-09D3-4883-81E4-A2B37B681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7B770E-083E-4CCE-96B0-FE9B08A4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036-C50B-48EB-96A0-DE49F5F8650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D2E454-2618-4F9E-82A2-77716760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A44E69-D2D3-4911-AB17-1D6DB2D8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059C-AD29-46F7-962C-AB4EFC8F88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247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A552F-4F32-4C32-AC7B-4B229ADB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0FC117-F5D3-4A14-B15B-B247813A1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5DE380-0795-4DCE-B395-A019DDDB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036-C50B-48EB-96A0-DE49F5F8650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29D97C-0EEF-41E4-9FAD-0D016AA7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6ED40C-DA96-42BC-959A-3066138C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059C-AD29-46F7-962C-AB4EFC8F88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1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33CF15-D51A-4DB8-88D7-61CE8BE79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B295405-24E9-495E-B325-D2B55553F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DEAA36-1450-4483-AF7C-AC01B46B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036-C50B-48EB-96A0-DE49F5F8650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E926FB-2403-48AD-B756-AE53D32D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96938C-E652-4635-87CF-EB266065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059C-AD29-46F7-962C-AB4EFC8F88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17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7187D-99F1-4556-B3ED-0E858CB3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7E1CD1-C9D9-453D-9E54-12773B87F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244AEB-71B0-4527-AB66-352BA36D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036-C50B-48EB-96A0-DE49F5F8650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FCEC6F-DE4F-46E5-BF69-DFE9F2F9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BC16A1-009C-4EF2-AC7D-174D314A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059C-AD29-46F7-962C-AB4EFC8F88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73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06A5C-6752-4B32-A028-DBAA5CA4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94471C-0B32-4A23-BC20-A0ABE3CDD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225B65-86E2-472E-ACC3-8D982736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036-C50B-48EB-96A0-DE49F5F8650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6A6E14-9A2C-45E0-A76A-96C351E2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E87AD8-31AC-42D5-AE0B-3996CC9B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059C-AD29-46F7-962C-AB4EFC8F88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3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2E0B0-0F68-4DB6-ACEB-17C28797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F2436F-A5E1-466F-A76F-BBF3623EB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01A2D6-0355-4FA1-BEA4-605E4A11E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358144-50FB-464B-8DA4-A1B2680A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036-C50B-48EB-96A0-DE49F5F8650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610E9C-74AD-482A-8BA6-3850DE8E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D23BCE-A5BF-4F8D-9F55-2EBDBA44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059C-AD29-46F7-962C-AB4EFC8F88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0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5BE06-D845-4086-ACFC-B1FBDD6B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F2B23C-1507-4501-A668-BE7718794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E327FC-8F14-409C-821A-0EB1E4D60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B74C0BD-60B5-451E-85E4-3F0DBD0E8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D0805D-4E18-46FA-B972-7B3D4EE21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5B05E6-EFB6-45FA-861D-2427600A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036-C50B-48EB-96A0-DE49F5F8650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31BBC1E-0A41-4D4D-B28D-FAC0EE01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96FE32-051E-45C7-AA34-4E815CD7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059C-AD29-46F7-962C-AB4EFC8F88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85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89349-E7BA-4C62-9AA9-6C2691BE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031D240-C2A1-410D-A950-CAE86D71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036-C50B-48EB-96A0-DE49F5F8650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C6BB91-49D2-4C6D-9BA6-F35FA38E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E25F1A-A5B7-4A16-87BC-30604797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059C-AD29-46F7-962C-AB4EFC8F88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29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9C6589-2CEC-4F3D-B06C-497E07F7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036-C50B-48EB-96A0-DE49F5F8650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2611B3-6C46-4B48-9042-F208A8EF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CDF256-99D9-41EE-833B-DB6BDA94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059C-AD29-46F7-962C-AB4EFC8F88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49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C6DB6F-9F9F-44F6-8810-9730A872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24B7EE-EC65-46A7-B8DD-9A9ABA1C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3AFBB6-404A-4EEE-910E-83E0BDAE1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5F818E-20D2-4612-9F8E-FD3CAE48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036-C50B-48EB-96A0-DE49F5F8650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78494D-527A-4E89-875D-4F4BF32B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42B349-CA4D-4FB0-8405-46FD1147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059C-AD29-46F7-962C-AB4EFC8F88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18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72618-B99E-4C23-BE04-C3B8582E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4DED1E8-7506-4510-BA16-85EA07C51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6B3AE7-0C4E-4D06-9064-383495AEA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0C18D1-68DB-446C-B3E7-778C29EC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8036-C50B-48EB-96A0-DE49F5F8650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AA7BB5-7418-4550-AC6B-BC7C60DC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5F0832-BE4F-4711-A625-57676AEB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059C-AD29-46F7-962C-AB4EFC8F88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0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2C6FB-9934-4FCD-881B-38E1FF27B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41DE44-940F-4B17-9E13-E06780F89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1F64A5-3095-4260-B1E5-87A7D6794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58036-C50B-48EB-96A0-DE49F5F8650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1D2162-E107-48D5-8597-681C834D4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499460-70DE-48C1-9E5C-9C595E6F7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059C-AD29-46F7-962C-AB4EFC8F88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5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5+ Hundred Double Slit Experiment Royalty-Free Images, Stock Photos &amp;  Pictures | Shutterstock">
            <a:extLst>
              <a:ext uri="{FF2B5EF4-FFF2-40B4-BE49-F238E27FC236}">
                <a16:creationId xmlns:a16="http://schemas.microsoft.com/office/drawing/2014/main" id="{533ABA4D-04EA-405B-96EA-16A7C41F5D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E10CDED-8F7D-4F47-B54C-D66F0C2B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7035"/>
            <a:ext cx="10515600" cy="1272619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Double-Slit Experiment</a:t>
            </a:r>
            <a:endParaRPr lang="ru-RU" sz="72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75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35BD7-CA2A-42DD-9973-4E64F216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Double-Slit Experiment?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6" name="Picture 8" descr="Double Slit Experiment Videos">
            <a:extLst>
              <a:ext uri="{FF2B5EF4-FFF2-40B4-BE49-F238E27FC236}">
                <a16:creationId xmlns:a16="http://schemas.microsoft.com/office/drawing/2014/main" id="{2F70968F-359A-4CEB-A969-65313B6D44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r="13617"/>
          <a:stretch/>
        </p:blipFill>
        <p:spPr bwMode="auto">
          <a:xfrm>
            <a:off x="1272618" y="2012702"/>
            <a:ext cx="5325581" cy="375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Thomas Young (scientist) - Wikipedia">
            <a:extLst>
              <a:ext uri="{FF2B5EF4-FFF2-40B4-BE49-F238E27FC236}">
                <a16:creationId xmlns:a16="http://schemas.microsoft.com/office/drawing/2014/main" id="{589C3806-7443-4716-A35A-35499F4BC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805" y="2012701"/>
            <a:ext cx="2941577" cy="375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BECF16-F753-413A-A03E-9308B6F0057A}"/>
              </a:ext>
            </a:extLst>
          </p:cNvPr>
          <p:cNvSpPr txBox="1"/>
          <p:nvPr/>
        </p:nvSpPr>
        <p:spPr>
          <a:xfrm>
            <a:off x="7977804" y="5763472"/>
            <a:ext cx="2941577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Thomas Young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FE518C-D369-4E48-B6C4-EB987D62B400}"/>
              </a:ext>
            </a:extLst>
          </p:cNvPr>
          <p:cNvSpPr txBox="1"/>
          <p:nvPr/>
        </p:nvSpPr>
        <p:spPr>
          <a:xfrm>
            <a:off x="1272620" y="5763472"/>
            <a:ext cx="5325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 pattern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44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35BD7-CA2A-42DD-9973-4E64F216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system parameters affect the interference pattern?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Julie Fun - Interference of Light Waves">
            <a:extLst>
              <a:ext uri="{FF2B5EF4-FFF2-40B4-BE49-F238E27FC236}">
                <a16:creationId xmlns:a16="http://schemas.microsoft.com/office/drawing/2014/main" id="{3D81D440-A9E6-42C2-8C92-E8783F85122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02" y="2143758"/>
            <a:ext cx="4320000" cy="225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ulie Fun - Interference of Light Waves">
            <a:extLst>
              <a:ext uri="{FF2B5EF4-FFF2-40B4-BE49-F238E27FC236}">
                <a16:creationId xmlns:a16="http://schemas.microsoft.com/office/drawing/2014/main" id="{4419096A-59E4-4642-8D04-DCEA150793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43758"/>
            <a:ext cx="4320000" cy="190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4E57F4F-98DE-4D41-9BD4-19CD9994793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000" y="4321682"/>
            <a:ext cx="4320000" cy="217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23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35BD7-CA2A-42DD-9973-4E64F216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was this discovery important?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Lasers 3 Surprising Types Applications And Devices That Use Them">
            <a:extLst>
              <a:ext uri="{FF2B5EF4-FFF2-40B4-BE49-F238E27FC236}">
                <a16:creationId xmlns:a16="http://schemas.microsoft.com/office/drawing/2014/main" id="{5364BEF7-C326-4937-832B-D148E3D98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83876"/>
            <a:ext cx="324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rst quantum computer to pack 100 qubits enters crowded race">
            <a:extLst>
              <a:ext uri="{FF2B5EF4-FFF2-40B4-BE49-F238E27FC236}">
                <a16:creationId xmlns:a16="http://schemas.microsoft.com/office/drawing/2014/main" id="{54E7DB16-CA05-4AAC-9006-424A390DC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802" y="1683876"/>
            <a:ext cx="3242114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he future of electron microscopy | Hub">
            <a:extLst>
              <a:ext uri="{FF2B5EF4-FFF2-40B4-BE49-F238E27FC236}">
                <a16:creationId xmlns:a16="http://schemas.microsoft.com/office/drawing/2014/main" id="{26C5403A-ACB0-41A3-AE19-0585A0E8C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385" y="1683876"/>
            <a:ext cx="3239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2190DC-41B5-4BF4-BB1A-E9915A4BC9B3}"/>
              </a:ext>
            </a:extLst>
          </p:cNvPr>
          <p:cNvSpPr txBox="1"/>
          <p:nvPr/>
        </p:nvSpPr>
        <p:spPr>
          <a:xfrm>
            <a:off x="836084" y="3843876"/>
            <a:ext cx="32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Laser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F54D90-4BCC-45C1-9595-90E64DF2D85F}"/>
              </a:ext>
            </a:extLst>
          </p:cNvPr>
          <p:cNvSpPr txBox="1"/>
          <p:nvPr/>
        </p:nvSpPr>
        <p:spPr>
          <a:xfrm>
            <a:off x="4474385" y="3843876"/>
            <a:ext cx="3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Electron microscope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07FFC-6255-4464-9165-1F3602625EBC}"/>
              </a:ext>
            </a:extLst>
          </p:cNvPr>
          <p:cNvSpPr txBox="1"/>
          <p:nvPr/>
        </p:nvSpPr>
        <p:spPr>
          <a:xfrm>
            <a:off x="8114859" y="3843876"/>
            <a:ext cx="323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Quantum computer</a:t>
            </a:r>
            <a:endParaRPr lang="ru-RU" dirty="0"/>
          </a:p>
        </p:txBody>
      </p:sp>
      <p:pic>
        <p:nvPicPr>
          <p:cNvPr id="3084" name="Picture 12" descr="Скорость света, свет как электромагнитная волна, спектры, энергия волн,  энергия волн. Тесты, курсы по физике">
            <a:extLst>
              <a:ext uri="{FF2B5EF4-FFF2-40B4-BE49-F238E27FC236}">
                <a16:creationId xmlns:a16="http://schemas.microsoft.com/office/drawing/2014/main" id="{E056505E-34D5-4622-ADEC-F4264A30D14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42" y="4213208"/>
            <a:ext cx="3600000" cy="247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5C3ADF7C-5B19-4D30-AC0C-802D7799E71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570" y="4213208"/>
            <a:ext cx="3600000" cy="247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00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Интерференция и дифракция | Пикабу">
            <a:extLst>
              <a:ext uri="{FF2B5EF4-FFF2-40B4-BE49-F238E27FC236}">
                <a16:creationId xmlns:a16="http://schemas.microsoft.com/office/drawing/2014/main" id="{C8E21436-7AA5-4AFF-81CB-86E653D22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64" b="4278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597E3-7868-4BCA-BF8E-0CC6E8A3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56841"/>
            <a:ext cx="10515600" cy="19890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solidFill>
                  <a:schemeClr val="bg1">
                    <a:lumMod val="95000"/>
                  </a:schemeClr>
                </a:solidFill>
              </a:rPr>
              <a:t>Thank you for your attention!</a:t>
            </a:r>
            <a:endParaRPr lang="ru-RU" sz="7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6699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38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Double-Slit Experiment</vt:lpstr>
      <vt:lpstr>What is the Double-Slit Experiment?</vt:lpstr>
      <vt:lpstr>How do system parameters affect the interference pattern?</vt:lpstr>
      <vt:lpstr>Why was this discovery important?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Double-Slit Experiment</dc:title>
  <dc:creator>Bogdan Klimov</dc:creator>
  <cp:lastModifiedBy>Bogdan Klimov</cp:lastModifiedBy>
  <cp:revision>9</cp:revision>
  <dcterms:created xsi:type="dcterms:W3CDTF">2025-05-18T08:21:42Z</dcterms:created>
  <dcterms:modified xsi:type="dcterms:W3CDTF">2025-05-18T09:26:41Z</dcterms:modified>
</cp:coreProperties>
</file>