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DA712-90DC-46A3-8DED-8C8AFB11934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FB71A-DC8A-4A9A-AD6C-2DB456889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4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FB71A-DC8A-4A9A-AD6C-2DB456889F0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34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FB71A-DC8A-4A9A-AD6C-2DB456889F0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79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05AB-EF50-4DA3-ABCB-7BC3443C233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B35-FD80-4ED7-9397-E5EA74A67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89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05AB-EF50-4DA3-ABCB-7BC3443C233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B35-FD80-4ED7-9397-E5EA74A67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38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05AB-EF50-4DA3-ABCB-7BC3443C233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B35-FD80-4ED7-9397-E5EA74A67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90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05AB-EF50-4DA3-ABCB-7BC3443C233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B35-FD80-4ED7-9397-E5EA74A67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22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05AB-EF50-4DA3-ABCB-7BC3443C233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B35-FD80-4ED7-9397-E5EA74A67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61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05AB-EF50-4DA3-ABCB-7BC3443C233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B35-FD80-4ED7-9397-E5EA74A67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1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05AB-EF50-4DA3-ABCB-7BC3443C233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B35-FD80-4ED7-9397-E5EA74A67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1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05AB-EF50-4DA3-ABCB-7BC3443C233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B35-FD80-4ED7-9397-E5EA74A67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76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05AB-EF50-4DA3-ABCB-7BC3443C233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B35-FD80-4ED7-9397-E5EA74A67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24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05AB-EF50-4DA3-ABCB-7BC3443C233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B35-FD80-4ED7-9397-E5EA74A67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49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05AB-EF50-4DA3-ABCB-7BC3443C233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B35-FD80-4ED7-9397-E5EA74A67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3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F05AB-EF50-4DA3-ABCB-7BC3443C2332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EB35-FD80-4ED7-9397-E5EA74A67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13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91491"/>
            <a:ext cx="9144000" cy="1496291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Измерение амплитудно-частотной и фазово-частотной характеристик усилителя сигналов низкой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69382" y="4054764"/>
            <a:ext cx="4193308" cy="2641600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Климов Богдан Алексеевич, группа 22305</a:t>
            </a:r>
          </a:p>
          <a:p>
            <a:pPr algn="l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м.н.с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Афанасьев Леонид Владимирович</a:t>
            </a:r>
          </a:p>
          <a:p>
            <a:pPr algn="l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практикума: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Симонов Андрей Артемович</a:t>
            </a:r>
          </a:p>
          <a:p>
            <a:pPr algn="l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Куратор курса: д.ф.-м.н. Чуркин Дмитрий Владимирович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0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1524000" y="377688"/>
            <a:ext cx="9144000" cy="506896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усилителя сигналов низкой частоты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7444509" y="3121890"/>
            <a:ext cx="3722254" cy="1209965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Q1, Q2, Q4 -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КТ315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Q3, Q5 -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КТ361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Диоды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n4148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79" y="1680539"/>
            <a:ext cx="6299022" cy="395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766618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измерений</a:t>
            </a:r>
            <a:r>
              <a:rPr lang="ru-RU" sz="1800" b="1" dirty="0"/>
              <a:t/>
            </a:r>
            <a:br>
              <a:rPr lang="ru-RU" sz="1800" b="1" dirty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4681" y="1241879"/>
            <a:ext cx="5400000" cy="360000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30" y="1241879"/>
            <a:ext cx="54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911927" y="5012340"/>
            <a:ext cx="836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Осциллограмма при частоте входного сигнала f = 5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кГц и спектры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сигналов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766618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измерений</a:t>
            </a:r>
            <a:r>
              <a:rPr lang="ru-RU" sz="1800" b="1" dirty="0"/>
              <a:t/>
            </a:r>
            <a:br>
              <a:rPr lang="ru-RU" sz="1800" b="1" dirty="0"/>
            </a:b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98229" y="5012340"/>
            <a:ext cx="859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Осциллограмма при частоте входного сигнала f =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 кГц и спектры данных сигналов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556851" y="1241879"/>
            <a:ext cx="5400000" cy="360000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12" y="1241879"/>
            <a:ext cx="54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1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30" y="1241879"/>
            <a:ext cx="54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44681" y="1241879"/>
            <a:ext cx="5400000" cy="3600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766618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измерений</a:t>
            </a:r>
            <a:r>
              <a:rPr lang="ru-RU" sz="1800" b="1" dirty="0"/>
              <a:t/>
            </a:r>
            <a:br>
              <a:rPr lang="ru-RU" sz="1800" b="1" dirty="0"/>
            </a:b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70972" y="5012340"/>
            <a:ext cx="865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Осциллограмма при частоте входного сигнала f =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Гц и спектры данных сигналов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0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30" y="1327110"/>
            <a:ext cx="54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1" y="1241879"/>
            <a:ext cx="54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766618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измерений</a:t>
            </a:r>
            <a:r>
              <a:rPr lang="ru-RU" sz="1800" b="1" dirty="0"/>
              <a:t/>
            </a:r>
            <a:br>
              <a:rPr lang="ru-RU" sz="1800" b="1" dirty="0"/>
            </a:b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537577" y="5012340"/>
            <a:ext cx="511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Осциллограмма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шума и спектры данных сигналов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8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766618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измерений</a:t>
            </a:r>
            <a:r>
              <a:rPr lang="ru-RU" sz="1800" b="1" dirty="0"/>
              <a:t/>
            </a:r>
            <a:br>
              <a:rPr lang="ru-RU" sz="1800" b="1" dirty="0"/>
            </a:b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221" y="1221560"/>
            <a:ext cx="360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221" y="3381560"/>
            <a:ext cx="360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5820078" y="1221560"/>
            <a:ext cx="5400000" cy="43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6433" y="5695122"/>
            <a:ext cx="378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Экспериментально полученные АЧХ И ФЧХ усилителя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6223" y="5691702"/>
            <a:ext cx="474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Расчетные АЧХ и ФЧХ для данного усилителя</a:t>
            </a:r>
          </a:p>
        </p:txBody>
      </p:sp>
    </p:spTree>
    <p:extLst>
      <p:ext uri="{BB962C8B-B14F-4D97-AF65-F5344CB8AC3E}">
        <p14:creationId xmlns:p14="http://schemas.microsoft.com/office/powerpoint/2010/main" val="14259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64163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0182"/>
            <a:ext cx="10515600" cy="445192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работе выполнены измерения амплитудно-частотной и фазово- частотной характеристик собственноручно собранного усилителя низких частот, сделаны оценки коэффициента усиления и диапазона работы усилителя. Экспериментально полученные параметры усилителя хорошо согласуются с теоретическими значениями.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Проведя данную работу, я получил опыт теоретического расчёта и паяния электронных схем, обработки данных средствами среды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Научился проводить анализ дискретных сигналов с помощью преобразования Фурье. Освоил работу с цифровыми генераторами случайных сигналов.</a:t>
            </a:r>
          </a:p>
        </p:txBody>
      </p:sp>
    </p:spTree>
    <p:extLst>
      <p:ext uri="{BB962C8B-B14F-4D97-AF65-F5344CB8AC3E}">
        <p14:creationId xmlns:p14="http://schemas.microsoft.com/office/powerpoint/2010/main" val="20947255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214</Words>
  <Application>Microsoft Office PowerPoint</Application>
  <PresentationFormat>Широкоэкранный</PresentationFormat>
  <Paragraphs>25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Измерение амплитудно-частотной и фазово-частотной характеристик усилителя сигналов низкой частоты</vt:lpstr>
      <vt:lpstr>Схема усилителя сигналов низкой частоты</vt:lpstr>
      <vt:lpstr>Результаты измерений </vt:lpstr>
      <vt:lpstr>Результаты измерений </vt:lpstr>
      <vt:lpstr>Результаты измерений </vt:lpstr>
      <vt:lpstr>Результаты измерений </vt:lpstr>
      <vt:lpstr>Результаты измерений </vt:lpstr>
      <vt:lpstr>Вывод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Измерение амплитудно-частотной и фазово-частотной характеристик усилителя сигналов низкой частоты</dc:title>
  <dc:creator>Bogdan Klimov</dc:creator>
  <cp:lastModifiedBy>Bogdan Klimov</cp:lastModifiedBy>
  <cp:revision>7</cp:revision>
  <dcterms:created xsi:type="dcterms:W3CDTF">2023-12-12T15:51:18Z</dcterms:created>
  <dcterms:modified xsi:type="dcterms:W3CDTF">2023-12-17T21:50:53Z</dcterms:modified>
</cp:coreProperties>
</file>