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0" r:id="rId3"/>
    <p:sldId id="261" r:id="rId4"/>
    <p:sldId id="256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EA695D-ED0D-4A93-9382-04B0626A4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62A754C-43C1-487B-972B-7B8B76FA2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1A9EE0-CEC4-448F-BB70-DF3F82525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5F6D74-E829-4FE0-87BC-4F173F7ED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C64F3F-1A8C-4CB5-AEB4-2067875B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489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35B177-2FB0-4AFD-89CC-36954E2E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EB27BC-A516-4AFE-9A72-7CED876531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E001E-14F3-417E-8902-70378034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E68B4-170D-4184-905D-33980E645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9172F9-6DE7-4D66-B013-3FF5B30C0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755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09F58C-8B90-4FAA-92DD-57D2BD4A9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5C1213-70FC-4B0E-B38F-433F8D4CD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D30D83-E9D8-4232-A02A-A3D87F98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3D51B1-52BB-457C-8226-A0AB4C85D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79A5FF-5A77-4FA4-A2C2-A29BA0E7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0865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ADF276-F089-4623-8FF6-CA97C0B4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4592B7-4F81-4063-9D91-E49E1DAF7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50EB65-A5A6-4CB3-A61C-9B0AF49C0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521C7-B6EF-417E-A1DB-E5C6BAF2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A93B17-0DAF-4226-9D9A-EF7FC7B50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1024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D67AC-FD6D-4709-85F4-79D6117A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8DC4CF-56B6-489C-9B01-E2482258A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544235C-BE35-4BEE-8445-FA6F4EE5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53B1D8-DE2C-4E21-A7E9-F630428E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24B32B-C7A7-4544-9740-7EA5BD106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7981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32E682-A77F-450B-9F23-F6D0976BD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62F916-2311-4BF3-8A72-F03D688C7B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EB13B1D-D240-4AD8-8220-D7F503FE13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06A9F9-916E-4160-9324-A92F549A1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84E43D4-B60E-4461-A537-816433666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DFA8F-3862-4233-80E9-72A0A726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019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0A0D7-996A-46BA-8ADC-8D618161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362F5C-F77B-4B87-9C94-095BB4A97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DED1548-6F76-4690-834C-87803A746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07324B-BF40-4985-BA2A-0885EDAC4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8C2CB9E-AB87-4964-B766-906EAE2C0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EDE3C82-4893-4289-BB73-04BB4043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EB19C6-9800-47E1-94F3-34B2696E6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D32464E-6945-4F52-ACA2-CA5B4D840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54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968205-7B3C-43EF-989C-1362EAB6B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FACCEB0-8C50-4C4C-8132-46D4A0272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83D490-09A7-4CE0-B559-6BE6386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F79F7CE-646A-4CCE-BD82-2BC51450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78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99668-9171-4150-895D-5C60EF25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983A835-5890-4DF4-A359-2F45679B9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16EB36-405A-4AAE-A472-726A6F4B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03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DBB846-8B3E-48EF-9E31-EF092C9F4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8FABC8-DF67-41D5-9E77-A60519FCF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B6CC8D-1A45-47EA-BF8F-66708F1FB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8657E4-2356-4A8D-8AF9-AE9FA788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D8DBB0-C0F3-48BF-A5A4-96DBB694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975C83D-078C-4A93-AD87-768BAEDF9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614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EF996-8FBE-48EE-ACE6-C52AD41C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4F1C6ED-7507-4D99-A3A5-13777E327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5917639-B115-485E-B777-3DD149CE6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22F07CF-C3BE-4486-AE55-110F129AF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A60031-C539-4E43-8572-7510948C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82D6E3-807B-4886-B1B9-5566D148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768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43EEE-E9AB-4650-A2D8-D83238D7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104992-6990-4B7F-A871-04F1EC3DB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754088-B754-42EF-A3A1-A5ABA9661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96D42-14E7-4E4A-A4A9-E6BEF18787B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A3417-07AB-49EA-A066-0B2D86937C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83F032-FA95-44C2-934D-3C65C52D9E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ED3CA9-6E56-4B8A-9EB7-48FF088FC6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94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CF8CC1-A827-4205-ACD5-7913F7ACC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n-US" sz="6000" dirty="0">
                <a:latin typeface="+mn-lt"/>
              </a:rPr>
              <a:t>Latest achievements in nuclear research</a:t>
            </a:r>
            <a:endParaRPr lang="ru-RU" dirty="0"/>
          </a:p>
        </p:txBody>
      </p:sp>
      <p:pic>
        <p:nvPicPr>
          <p:cNvPr id="4100" name="Picture 4" descr="Danger Symbol Vectors &amp; Illustrations for Free Download">
            <a:extLst>
              <a:ext uri="{FF2B5EF4-FFF2-40B4-BE49-F238E27FC236}">
                <a16:creationId xmlns:a16="http://schemas.microsoft.com/office/drawing/2014/main" id="{A08C3111-1769-4CBC-8F72-5C17610B2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94" y="405831"/>
            <a:ext cx="2295074" cy="21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атомная станция png | PNGWing">
            <a:extLst>
              <a:ext uri="{FF2B5EF4-FFF2-40B4-BE49-F238E27FC236}">
                <a16:creationId xmlns:a16="http://schemas.microsoft.com/office/drawing/2014/main" id="{3F581955-A9D3-4F8A-B4B8-58C1AFDF8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493" y="273451"/>
            <a:ext cx="2760313" cy="240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Атомное ядро — все статьи и новости - Индикатор">
            <a:extLst>
              <a:ext uri="{FF2B5EF4-FFF2-40B4-BE49-F238E27FC236}">
                <a16:creationId xmlns:a16="http://schemas.microsoft.com/office/drawing/2014/main" id="{B58F0767-C77A-4FB2-AD21-FA417AC6B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9875" y="3875156"/>
            <a:ext cx="2196033" cy="250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Ядерная бомба – Бесплатные иконки: оружие">
            <a:extLst>
              <a:ext uri="{FF2B5EF4-FFF2-40B4-BE49-F238E27FC236}">
                <a16:creationId xmlns:a16="http://schemas.microsoft.com/office/drawing/2014/main" id="{63B36AD0-7B6D-42F5-8051-4AD40320E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143" y="405364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776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he Fission Process | MIT Nuclear Reactor Laboratory">
            <a:extLst>
              <a:ext uri="{FF2B5EF4-FFF2-40B4-BE49-F238E27FC236}">
                <a16:creationId xmlns:a16="http://schemas.microsoft.com/office/drawing/2014/main" id="{706ABE57-0CC5-4588-9E51-58016055D8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76"/>
          <a:stretch/>
        </p:blipFill>
        <p:spPr bwMode="auto">
          <a:xfrm>
            <a:off x="1" y="124288"/>
            <a:ext cx="5800528" cy="265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usion on the Sun - EUROfusion">
            <a:extLst>
              <a:ext uri="{FF2B5EF4-FFF2-40B4-BE49-F238E27FC236}">
                <a16:creationId xmlns:a16="http://schemas.microsoft.com/office/drawing/2014/main" id="{E67B3956-DBDC-442F-8C37-B53A7F350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37" y="3224814"/>
            <a:ext cx="5424256" cy="342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North Korea's hydrogen bomb works | Daily Mail Online">
            <a:extLst>
              <a:ext uri="{FF2B5EF4-FFF2-40B4-BE49-F238E27FC236}">
                <a16:creationId xmlns:a16="http://schemas.microsoft.com/office/drawing/2014/main" id="{33C37B41-10D6-420D-A140-801A4AC67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4"/>
          <a:stretch/>
        </p:blipFill>
        <p:spPr bwMode="auto">
          <a:xfrm>
            <a:off x="5800529" y="2977394"/>
            <a:ext cx="6391471" cy="3880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8284A79-2C27-4F54-926D-0940471C5FE5}"/>
              </a:ext>
            </a:extLst>
          </p:cNvPr>
          <p:cNvSpPr txBox="1"/>
          <p:nvPr/>
        </p:nvSpPr>
        <p:spPr>
          <a:xfrm>
            <a:off x="6096000" y="44191"/>
            <a:ext cx="6095999" cy="2814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Nuclear fission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Nuclear waste problems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Nuclear fusion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Synthesis reactions of hydrogen and helium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Hydrogen bombs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National Ignition Facility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753889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53770B1-6B20-4412-BCC2-4D0605E7D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01464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AE0D04-83D0-456F-B642-5888274F2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1213" y="3536777"/>
            <a:ext cx="2941999" cy="2991033"/>
          </a:xfrm>
          <a:prstGeom prst="rect">
            <a:avLst/>
          </a:prstGeom>
        </p:spPr>
      </p:pic>
      <p:pic>
        <p:nvPicPr>
          <p:cNvPr id="3074" name="Picture 2" descr="Трудный рассвет термоядерной эры">
            <a:extLst>
              <a:ext uri="{FF2B5EF4-FFF2-40B4-BE49-F238E27FC236}">
                <a16:creationId xmlns:a16="http://schemas.microsoft.com/office/drawing/2014/main" id="{35793879-1C39-4295-A05E-9D0279E47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1213" y="190501"/>
            <a:ext cx="2814752" cy="313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DBD51F-B139-4F75-BAB9-116862B6BB23}"/>
              </a:ext>
            </a:extLst>
          </p:cNvPr>
          <p:cNvSpPr txBox="1"/>
          <p:nvPr/>
        </p:nvSpPr>
        <p:spPr>
          <a:xfrm>
            <a:off x="3836633" y="665826"/>
            <a:ext cx="3861786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</a:rPr>
              <a:t>Experimental setup</a:t>
            </a:r>
            <a:endParaRPr lang="ru-RU" sz="2000" b="0" i="0" dirty="0">
              <a:solidFill>
                <a:srgbClr val="1F1F1F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F1F1F"/>
                </a:solidFill>
                <a:effectLst/>
              </a:rPr>
              <a:t>Speed of the experiment</a:t>
            </a:r>
            <a:endParaRPr lang="ru-RU" sz="2000" b="0" i="0" dirty="0">
              <a:solidFill>
                <a:srgbClr val="1F1F1F"/>
              </a:solidFill>
              <a:effectLst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Fuel “ignition”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0755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FA970-BB5F-4B86-8584-320E37BADD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"/>
            <a:ext cx="6588421" cy="6858001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+mn-lt"/>
              </a:rPr>
              <a:t>Thank you for your attention!</a:t>
            </a:r>
            <a:endParaRPr lang="ru-RU" sz="4800" dirty="0">
              <a:latin typeface="+mn-lt"/>
            </a:endParaRPr>
          </a:p>
        </p:txBody>
      </p:sp>
      <p:pic>
        <p:nvPicPr>
          <p:cNvPr id="1028" name="Picture 4" descr="Telnov, Valery Ivanovich">
            <a:extLst>
              <a:ext uri="{FF2B5EF4-FFF2-40B4-BE49-F238E27FC236}">
                <a16:creationId xmlns:a16="http://schemas.microsoft.com/office/drawing/2014/main" id="{4E49EE0A-9DCE-434E-AB72-56F937120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421" y="1588"/>
            <a:ext cx="5603579" cy="6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Наклейка очки PNG - AVATAN PLUS">
            <a:extLst>
              <a:ext uri="{FF2B5EF4-FFF2-40B4-BE49-F238E27FC236}">
                <a16:creationId xmlns:a16="http://schemas.microsoft.com/office/drawing/2014/main" id="{5E7203FB-9913-41E0-853B-5700085D4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115" y="1693137"/>
            <a:ext cx="2576004" cy="1449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9D15F433-74A0-41B9-98AA-3BC3CD24CA1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599968" y="5912556"/>
            <a:ext cx="5603579" cy="943856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-12696" rIns="0" bIns="-12696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1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inherit"/>
              </a:rPr>
              <a:t>Soviet and Russian physicist, Doctor of Physical and Mathematical Sciences, chief researcher at the Institute of Nuclear Physics. G. I. Budkera SB RAS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A2F63FB-1F07-4D44-90CD-8FCB57CF0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873" y="3837632"/>
            <a:ext cx="2105487" cy="2287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64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67</Words>
  <Application>Microsoft Office PowerPoint</Application>
  <PresentationFormat>Широкоэкранный</PresentationFormat>
  <Paragraphs>12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inherit</vt:lpstr>
      <vt:lpstr>Тема Office</vt:lpstr>
      <vt:lpstr>Latest achievements in nuclear research</vt:lpstr>
      <vt:lpstr>Презентация PowerPoint</vt:lpstr>
      <vt:lpstr>Презентация PowerPoint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Bogdan Klimov</dc:creator>
  <cp:lastModifiedBy>Bogdan Klimov</cp:lastModifiedBy>
  <cp:revision>15</cp:revision>
  <dcterms:created xsi:type="dcterms:W3CDTF">2024-09-26T14:09:01Z</dcterms:created>
  <dcterms:modified xsi:type="dcterms:W3CDTF">2024-09-26T17:04:15Z</dcterms:modified>
</cp:coreProperties>
</file>