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11" r:id="rId12"/>
    <p:sldId id="306" r:id="rId13"/>
    <p:sldId id="310" r:id="rId14"/>
    <p:sldId id="307" r:id="rId15"/>
    <p:sldId id="308" r:id="rId16"/>
    <p:sldId id="309" r:id="rId17"/>
    <p:sldId id="312" r:id="rId18"/>
    <p:sldId id="313" r:id="rId19"/>
    <p:sldId id="314" r:id="rId20"/>
    <p:sldId id="297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идеале</a:t>
            </a:r>
            <a:r>
              <a:rPr dirty="0"/>
              <a:t> </a:t>
            </a:r>
            <a:r>
              <a:rPr dirty="0" err="1"/>
              <a:t>тестовая</a:t>
            </a:r>
            <a:r>
              <a:rPr dirty="0"/>
              <a:t> </a:t>
            </a:r>
            <a:r>
              <a:rPr dirty="0" err="1"/>
              <a:t>документация</a:t>
            </a:r>
            <a:r>
              <a:rPr dirty="0"/>
              <a:t> </a:t>
            </a:r>
            <a:r>
              <a:rPr dirty="0" err="1"/>
              <a:t>должна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написана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всю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.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</a:t>
            </a:r>
            <a:r>
              <a:rPr dirty="0"/>
              <a:t> и </a:t>
            </a:r>
            <a:r>
              <a:rPr dirty="0" err="1"/>
              <a:t>целесообразно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силам</a:t>
            </a:r>
            <a:r>
              <a:rPr dirty="0"/>
              <a:t> </a:t>
            </a: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сценарии</a:t>
            </a:r>
            <a:r>
              <a:rPr dirty="0"/>
              <a:t> </a:t>
            </a:r>
            <a:r>
              <a:rPr dirty="0" err="1"/>
              <a:t>тестирования</a:t>
            </a:r>
            <a:r>
              <a:rPr dirty="0"/>
              <a:t> </a:t>
            </a:r>
            <a:r>
              <a:rPr dirty="0" err="1"/>
              <a:t>какой-либо</a:t>
            </a:r>
            <a:r>
              <a:rPr dirty="0"/>
              <a:t> </a:t>
            </a:r>
            <a:r>
              <a:rPr dirty="0" err="1"/>
              <a:t>доработки</a:t>
            </a:r>
            <a:r>
              <a:rPr dirty="0"/>
              <a:t> (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началом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).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любом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наличии</a:t>
            </a:r>
            <a:r>
              <a:rPr dirty="0"/>
              <a:t> </a:t>
            </a:r>
            <a:r>
              <a:rPr dirty="0" err="1"/>
              <a:t>тестовой</a:t>
            </a:r>
            <a:r>
              <a:rPr dirty="0"/>
              <a:t> </a:t>
            </a:r>
            <a:r>
              <a:rPr dirty="0" err="1"/>
              <a:t>документации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можем</a:t>
            </a:r>
            <a:r>
              <a:rPr dirty="0"/>
              <a:t> </a:t>
            </a:r>
            <a:r>
              <a:rPr dirty="0" err="1"/>
              <a:t>делегировать</a:t>
            </a:r>
            <a:r>
              <a:rPr dirty="0"/>
              <a:t> </a:t>
            </a:r>
            <a:r>
              <a:rPr dirty="0" err="1"/>
              <a:t>тестирование</a:t>
            </a:r>
            <a:r>
              <a:rPr dirty="0"/>
              <a:t> </a:t>
            </a:r>
            <a:r>
              <a:rPr dirty="0" err="1"/>
              <a:t>любому</a:t>
            </a:r>
            <a:r>
              <a:rPr dirty="0"/>
              <a:t> </a:t>
            </a:r>
            <a:r>
              <a:rPr dirty="0" err="1"/>
              <a:t>члену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и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бояться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проверена</a:t>
            </a:r>
            <a:r>
              <a:rPr dirty="0"/>
              <a:t> в </a:t>
            </a:r>
            <a:r>
              <a:rPr dirty="0" err="1"/>
              <a:t>недостаточной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Помним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, </a:t>
            </a:r>
            <a:r>
              <a:rPr dirty="0" err="1"/>
              <a:t>да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у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и </a:t>
            </a:r>
            <a:r>
              <a:rPr dirty="0" err="1"/>
              <a:t>мало</a:t>
            </a:r>
            <a:r>
              <a:rPr dirty="0"/>
              <a:t> </a:t>
            </a:r>
            <a:r>
              <a:rPr dirty="0" err="1"/>
              <a:t>рук</a:t>
            </a:r>
            <a:r>
              <a:rPr dirty="0"/>
              <a:t>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идеале</a:t>
            </a:r>
            <a:r>
              <a:rPr dirty="0"/>
              <a:t> </a:t>
            </a:r>
            <a:r>
              <a:rPr dirty="0" err="1"/>
              <a:t>тестовая</a:t>
            </a:r>
            <a:r>
              <a:rPr dirty="0"/>
              <a:t> </a:t>
            </a:r>
            <a:r>
              <a:rPr dirty="0" err="1"/>
              <a:t>документация</a:t>
            </a:r>
            <a:r>
              <a:rPr dirty="0"/>
              <a:t> </a:t>
            </a:r>
            <a:r>
              <a:rPr dirty="0" err="1"/>
              <a:t>должна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написана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всю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.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</a:t>
            </a:r>
            <a:r>
              <a:rPr dirty="0"/>
              <a:t> и </a:t>
            </a:r>
            <a:r>
              <a:rPr dirty="0" err="1"/>
              <a:t>целесообразно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силам</a:t>
            </a:r>
            <a:r>
              <a:rPr dirty="0"/>
              <a:t> </a:t>
            </a: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сценарии</a:t>
            </a:r>
            <a:r>
              <a:rPr dirty="0"/>
              <a:t> </a:t>
            </a:r>
            <a:r>
              <a:rPr dirty="0" err="1"/>
              <a:t>тестирования</a:t>
            </a:r>
            <a:r>
              <a:rPr dirty="0"/>
              <a:t> </a:t>
            </a:r>
            <a:r>
              <a:rPr dirty="0" err="1"/>
              <a:t>какой-либо</a:t>
            </a:r>
            <a:r>
              <a:rPr dirty="0"/>
              <a:t> </a:t>
            </a:r>
            <a:r>
              <a:rPr dirty="0" err="1"/>
              <a:t>доработки</a:t>
            </a:r>
            <a:r>
              <a:rPr dirty="0"/>
              <a:t> (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началом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).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любом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наличии</a:t>
            </a:r>
            <a:r>
              <a:rPr dirty="0"/>
              <a:t> </a:t>
            </a:r>
            <a:r>
              <a:rPr dirty="0" err="1"/>
              <a:t>тестовой</a:t>
            </a:r>
            <a:r>
              <a:rPr dirty="0"/>
              <a:t> </a:t>
            </a:r>
            <a:r>
              <a:rPr dirty="0" err="1"/>
              <a:t>документации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можем</a:t>
            </a:r>
            <a:r>
              <a:rPr dirty="0"/>
              <a:t> </a:t>
            </a:r>
            <a:r>
              <a:rPr dirty="0" err="1"/>
              <a:t>делегировать</a:t>
            </a:r>
            <a:r>
              <a:rPr dirty="0"/>
              <a:t> </a:t>
            </a:r>
            <a:r>
              <a:rPr dirty="0" err="1"/>
              <a:t>тестирование</a:t>
            </a:r>
            <a:r>
              <a:rPr dirty="0"/>
              <a:t> </a:t>
            </a:r>
            <a:r>
              <a:rPr dirty="0" err="1"/>
              <a:t>любому</a:t>
            </a:r>
            <a:r>
              <a:rPr dirty="0"/>
              <a:t> </a:t>
            </a:r>
            <a:r>
              <a:rPr dirty="0" err="1"/>
              <a:t>члену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и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бояться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проверена</a:t>
            </a:r>
            <a:r>
              <a:rPr dirty="0"/>
              <a:t> в </a:t>
            </a:r>
            <a:r>
              <a:rPr dirty="0" err="1"/>
              <a:t>недостаточной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Помним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, </a:t>
            </a:r>
            <a:r>
              <a:rPr dirty="0" err="1"/>
              <a:t>да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у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и </a:t>
            </a:r>
            <a:r>
              <a:rPr dirty="0" err="1"/>
              <a:t>мало</a:t>
            </a:r>
            <a:r>
              <a:rPr dirty="0"/>
              <a:t> </a:t>
            </a:r>
            <a:r>
              <a:rPr dirty="0" err="1"/>
              <a:t>рук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9345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идеале</a:t>
            </a:r>
            <a:r>
              <a:rPr dirty="0"/>
              <a:t> </a:t>
            </a:r>
            <a:r>
              <a:rPr dirty="0" err="1"/>
              <a:t>тестовая</a:t>
            </a:r>
            <a:r>
              <a:rPr dirty="0"/>
              <a:t> </a:t>
            </a:r>
            <a:r>
              <a:rPr dirty="0" err="1"/>
              <a:t>документация</a:t>
            </a:r>
            <a:r>
              <a:rPr dirty="0"/>
              <a:t> </a:t>
            </a:r>
            <a:r>
              <a:rPr dirty="0" err="1"/>
              <a:t>должна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написана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всю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.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</a:t>
            </a:r>
            <a:r>
              <a:rPr dirty="0"/>
              <a:t> и </a:t>
            </a:r>
            <a:r>
              <a:rPr dirty="0" err="1"/>
              <a:t>целесообразно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силам</a:t>
            </a:r>
            <a:r>
              <a:rPr dirty="0"/>
              <a:t> </a:t>
            </a: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сценарии</a:t>
            </a:r>
            <a:r>
              <a:rPr dirty="0"/>
              <a:t> </a:t>
            </a:r>
            <a:r>
              <a:rPr dirty="0" err="1"/>
              <a:t>тестирования</a:t>
            </a:r>
            <a:r>
              <a:rPr dirty="0"/>
              <a:t> </a:t>
            </a:r>
            <a:r>
              <a:rPr dirty="0" err="1"/>
              <a:t>какой-либо</a:t>
            </a:r>
            <a:r>
              <a:rPr dirty="0"/>
              <a:t> </a:t>
            </a:r>
            <a:r>
              <a:rPr dirty="0" err="1"/>
              <a:t>доработки</a:t>
            </a:r>
            <a:r>
              <a:rPr dirty="0"/>
              <a:t> (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началом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).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любом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наличии</a:t>
            </a:r>
            <a:r>
              <a:rPr dirty="0"/>
              <a:t> </a:t>
            </a:r>
            <a:r>
              <a:rPr dirty="0" err="1"/>
              <a:t>тестовой</a:t>
            </a:r>
            <a:r>
              <a:rPr dirty="0"/>
              <a:t> </a:t>
            </a:r>
            <a:r>
              <a:rPr dirty="0" err="1"/>
              <a:t>документации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можем</a:t>
            </a:r>
            <a:r>
              <a:rPr dirty="0"/>
              <a:t> </a:t>
            </a:r>
            <a:r>
              <a:rPr dirty="0" err="1"/>
              <a:t>делегировать</a:t>
            </a:r>
            <a:r>
              <a:rPr dirty="0"/>
              <a:t> </a:t>
            </a:r>
            <a:r>
              <a:rPr dirty="0" err="1"/>
              <a:t>тестирование</a:t>
            </a:r>
            <a:r>
              <a:rPr dirty="0"/>
              <a:t> </a:t>
            </a:r>
            <a:r>
              <a:rPr dirty="0" err="1"/>
              <a:t>любому</a:t>
            </a:r>
            <a:r>
              <a:rPr dirty="0"/>
              <a:t> </a:t>
            </a:r>
            <a:r>
              <a:rPr dirty="0" err="1"/>
              <a:t>члену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и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бояться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проверена</a:t>
            </a:r>
            <a:r>
              <a:rPr dirty="0"/>
              <a:t> в </a:t>
            </a:r>
            <a:r>
              <a:rPr dirty="0" err="1"/>
              <a:t>недостаточной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Помним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, </a:t>
            </a:r>
            <a:r>
              <a:rPr dirty="0" err="1"/>
              <a:t>да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у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и </a:t>
            </a:r>
            <a:r>
              <a:rPr dirty="0" err="1"/>
              <a:t>мало</a:t>
            </a:r>
            <a:r>
              <a:rPr dirty="0"/>
              <a:t> </a:t>
            </a:r>
            <a:r>
              <a:rPr dirty="0" err="1"/>
              <a:t>рук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3110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идеале</a:t>
            </a:r>
            <a:r>
              <a:rPr dirty="0"/>
              <a:t> </a:t>
            </a:r>
            <a:r>
              <a:rPr dirty="0" err="1"/>
              <a:t>тестовая</a:t>
            </a:r>
            <a:r>
              <a:rPr dirty="0"/>
              <a:t> </a:t>
            </a:r>
            <a:r>
              <a:rPr dirty="0" err="1"/>
              <a:t>документация</a:t>
            </a:r>
            <a:r>
              <a:rPr dirty="0"/>
              <a:t> </a:t>
            </a:r>
            <a:r>
              <a:rPr dirty="0" err="1"/>
              <a:t>должна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написана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всю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.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</a:t>
            </a:r>
            <a:r>
              <a:rPr dirty="0"/>
              <a:t> и </a:t>
            </a:r>
            <a:r>
              <a:rPr dirty="0" err="1"/>
              <a:t>целесообразно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силам</a:t>
            </a:r>
            <a:r>
              <a:rPr dirty="0"/>
              <a:t> </a:t>
            </a: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сценарии</a:t>
            </a:r>
            <a:r>
              <a:rPr dirty="0"/>
              <a:t> </a:t>
            </a:r>
            <a:r>
              <a:rPr dirty="0" err="1"/>
              <a:t>тестирования</a:t>
            </a:r>
            <a:r>
              <a:rPr dirty="0"/>
              <a:t> </a:t>
            </a:r>
            <a:r>
              <a:rPr dirty="0" err="1"/>
              <a:t>какой-либо</a:t>
            </a:r>
            <a:r>
              <a:rPr dirty="0"/>
              <a:t> </a:t>
            </a:r>
            <a:r>
              <a:rPr dirty="0" err="1"/>
              <a:t>доработки</a:t>
            </a:r>
            <a:r>
              <a:rPr dirty="0"/>
              <a:t> (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началом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).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любом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наличии</a:t>
            </a:r>
            <a:r>
              <a:rPr dirty="0"/>
              <a:t> </a:t>
            </a:r>
            <a:r>
              <a:rPr dirty="0" err="1"/>
              <a:t>тестовой</a:t>
            </a:r>
            <a:r>
              <a:rPr dirty="0"/>
              <a:t> </a:t>
            </a:r>
            <a:r>
              <a:rPr dirty="0" err="1"/>
              <a:t>документации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можем</a:t>
            </a:r>
            <a:r>
              <a:rPr dirty="0"/>
              <a:t> </a:t>
            </a:r>
            <a:r>
              <a:rPr dirty="0" err="1"/>
              <a:t>делегировать</a:t>
            </a:r>
            <a:r>
              <a:rPr dirty="0"/>
              <a:t> </a:t>
            </a:r>
            <a:r>
              <a:rPr dirty="0" err="1"/>
              <a:t>тестирование</a:t>
            </a:r>
            <a:r>
              <a:rPr dirty="0"/>
              <a:t> </a:t>
            </a:r>
            <a:r>
              <a:rPr dirty="0" err="1"/>
              <a:t>любому</a:t>
            </a:r>
            <a:r>
              <a:rPr dirty="0"/>
              <a:t> </a:t>
            </a:r>
            <a:r>
              <a:rPr dirty="0" err="1"/>
              <a:t>члену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и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бояться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проверена</a:t>
            </a:r>
            <a:r>
              <a:rPr dirty="0"/>
              <a:t> в </a:t>
            </a:r>
            <a:r>
              <a:rPr dirty="0" err="1"/>
              <a:t>недостаточной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Помним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, </a:t>
            </a:r>
            <a:r>
              <a:rPr dirty="0" err="1"/>
              <a:t>да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у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и </a:t>
            </a:r>
            <a:r>
              <a:rPr dirty="0" err="1"/>
              <a:t>мало</a:t>
            </a:r>
            <a:r>
              <a:rPr dirty="0"/>
              <a:t> </a:t>
            </a:r>
            <a:r>
              <a:rPr dirty="0" err="1"/>
              <a:t>рук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194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идеале</a:t>
            </a:r>
            <a:r>
              <a:rPr dirty="0"/>
              <a:t> </a:t>
            </a:r>
            <a:r>
              <a:rPr dirty="0" err="1"/>
              <a:t>тестовая</a:t>
            </a:r>
            <a:r>
              <a:rPr dirty="0"/>
              <a:t> </a:t>
            </a:r>
            <a:r>
              <a:rPr dirty="0" err="1"/>
              <a:t>документация</a:t>
            </a:r>
            <a:r>
              <a:rPr dirty="0"/>
              <a:t> </a:t>
            </a:r>
            <a:r>
              <a:rPr dirty="0" err="1"/>
              <a:t>должна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написана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всю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.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</a:t>
            </a:r>
            <a:r>
              <a:rPr dirty="0"/>
              <a:t> и </a:t>
            </a:r>
            <a:r>
              <a:rPr dirty="0" err="1"/>
              <a:t>целесообразно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силам</a:t>
            </a:r>
            <a:r>
              <a:rPr dirty="0"/>
              <a:t> </a:t>
            </a: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сценарии</a:t>
            </a:r>
            <a:r>
              <a:rPr dirty="0"/>
              <a:t> </a:t>
            </a:r>
            <a:r>
              <a:rPr dirty="0" err="1"/>
              <a:t>тестирования</a:t>
            </a:r>
            <a:r>
              <a:rPr dirty="0"/>
              <a:t> </a:t>
            </a:r>
            <a:r>
              <a:rPr dirty="0" err="1"/>
              <a:t>какой-либо</a:t>
            </a:r>
            <a:r>
              <a:rPr dirty="0"/>
              <a:t> </a:t>
            </a:r>
            <a:r>
              <a:rPr dirty="0" err="1"/>
              <a:t>доработки</a:t>
            </a:r>
            <a:r>
              <a:rPr dirty="0"/>
              <a:t> (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началом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).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любом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наличии</a:t>
            </a:r>
            <a:r>
              <a:rPr dirty="0"/>
              <a:t> </a:t>
            </a:r>
            <a:r>
              <a:rPr dirty="0" err="1"/>
              <a:t>тестовой</a:t>
            </a:r>
            <a:r>
              <a:rPr dirty="0"/>
              <a:t> </a:t>
            </a:r>
            <a:r>
              <a:rPr dirty="0" err="1"/>
              <a:t>документации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можем</a:t>
            </a:r>
            <a:r>
              <a:rPr dirty="0"/>
              <a:t> </a:t>
            </a:r>
            <a:r>
              <a:rPr dirty="0" err="1"/>
              <a:t>делегировать</a:t>
            </a:r>
            <a:r>
              <a:rPr dirty="0"/>
              <a:t> </a:t>
            </a:r>
            <a:r>
              <a:rPr dirty="0" err="1"/>
              <a:t>тестирование</a:t>
            </a:r>
            <a:r>
              <a:rPr dirty="0"/>
              <a:t> </a:t>
            </a:r>
            <a:r>
              <a:rPr dirty="0" err="1"/>
              <a:t>любому</a:t>
            </a:r>
            <a:r>
              <a:rPr dirty="0"/>
              <a:t> </a:t>
            </a:r>
            <a:r>
              <a:rPr dirty="0" err="1"/>
              <a:t>члену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и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бояться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проверена</a:t>
            </a:r>
            <a:r>
              <a:rPr dirty="0"/>
              <a:t> в </a:t>
            </a:r>
            <a:r>
              <a:rPr dirty="0" err="1"/>
              <a:t>недостаточной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Помним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, </a:t>
            </a:r>
            <a:r>
              <a:rPr dirty="0" err="1"/>
              <a:t>да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у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и </a:t>
            </a:r>
            <a:r>
              <a:rPr dirty="0" err="1"/>
              <a:t>мало</a:t>
            </a:r>
            <a:r>
              <a:rPr dirty="0"/>
              <a:t> </a:t>
            </a:r>
            <a:r>
              <a:rPr dirty="0" err="1"/>
              <a:t>рук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5774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идеале</a:t>
            </a:r>
            <a:r>
              <a:rPr dirty="0"/>
              <a:t> </a:t>
            </a:r>
            <a:r>
              <a:rPr dirty="0" err="1"/>
              <a:t>тестовая</a:t>
            </a:r>
            <a:r>
              <a:rPr dirty="0"/>
              <a:t> </a:t>
            </a:r>
            <a:r>
              <a:rPr dirty="0" err="1"/>
              <a:t>документация</a:t>
            </a:r>
            <a:r>
              <a:rPr dirty="0"/>
              <a:t> </a:t>
            </a:r>
            <a:r>
              <a:rPr dirty="0" err="1"/>
              <a:t>должна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написана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всю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.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</a:t>
            </a:r>
            <a:r>
              <a:rPr dirty="0"/>
              <a:t> и </a:t>
            </a:r>
            <a:r>
              <a:rPr dirty="0" err="1"/>
              <a:t>целесообразно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силам</a:t>
            </a:r>
            <a:r>
              <a:rPr dirty="0"/>
              <a:t> </a:t>
            </a: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сценарии</a:t>
            </a:r>
            <a:r>
              <a:rPr dirty="0"/>
              <a:t> </a:t>
            </a:r>
            <a:r>
              <a:rPr dirty="0" err="1"/>
              <a:t>тестирования</a:t>
            </a:r>
            <a:r>
              <a:rPr dirty="0"/>
              <a:t> </a:t>
            </a:r>
            <a:r>
              <a:rPr dirty="0" err="1"/>
              <a:t>какой-либо</a:t>
            </a:r>
            <a:r>
              <a:rPr dirty="0"/>
              <a:t> </a:t>
            </a:r>
            <a:r>
              <a:rPr dirty="0" err="1"/>
              <a:t>доработки</a:t>
            </a:r>
            <a:r>
              <a:rPr dirty="0"/>
              <a:t> (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началом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).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любом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наличии</a:t>
            </a:r>
            <a:r>
              <a:rPr dirty="0"/>
              <a:t> </a:t>
            </a:r>
            <a:r>
              <a:rPr dirty="0" err="1"/>
              <a:t>тестовой</a:t>
            </a:r>
            <a:r>
              <a:rPr dirty="0"/>
              <a:t> </a:t>
            </a:r>
            <a:r>
              <a:rPr dirty="0" err="1"/>
              <a:t>документации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можем</a:t>
            </a:r>
            <a:r>
              <a:rPr dirty="0"/>
              <a:t> </a:t>
            </a:r>
            <a:r>
              <a:rPr dirty="0" err="1"/>
              <a:t>делегировать</a:t>
            </a:r>
            <a:r>
              <a:rPr dirty="0"/>
              <a:t> </a:t>
            </a:r>
            <a:r>
              <a:rPr dirty="0" err="1"/>
              <a:t>тестирование</a:t>
            </a:r>
            <a:r>
              <a:rPr dirty="0"/>
              <a:t> </a:t>
            </a:r>
            <a:r>
              <a:rPr dirty="0" err="1"/>
              <a:t>любому</a:t>
            </a:r>
            <a:r>
              <a:rPr dirty="0"/>
              <a:t> </a:t>
            </a:r>
            <a:r>
              <a:rPr dirty="0" err="1"/>
              <a:t>члену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и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бояться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проверена</a:t>
            </a:r>
            <a:r>
              <a:rPr dirty="0"/>
              <a:t> в </a:t>
            </a:r>
            <a:r>
              <a:rPr dirty="0" err="1"/>
              <a:t>недостаточной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Помним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, </a:t>
            </a:r>
            <a:r>
              <a:rPr dirty="0" err="1"/>
              <a:t>да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у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и </a:t>
            </a:r>
            <a:r>
              <a:rPr dirty="0" err="1"/>
              <a:t>мало</a:t>
            </a:r>
            <a:r>
              <a:rPr dirty="0"/>
              <a:t> </a:t>
            </a:r>
            <a:r>
              <a:rPr dirty="0" err="1"/>
              <a:t>рук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61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идеале</a:t>
            </a:r>
            <a:r>
              <a:rPr dirty="0"/>
              <a:t> </a:t>
            </a:r>
            <a:r>
              <a:rPr dirty="0" err="1"/>
              <a:t>тестовая</a:t>
            </a:r>
            <a:r>
              <a:rPr dirty="0"/>
              <a:t> </a:t>
            </a:r>
            <a:r>
              <a:rPr dirty="0" err="1"/>
              <a:t>документация</a:t>
            </a:r>
            <a:r>
              <a:rPr dirty="0"/>
              <a:t> </a:t>
            </a:r>
            <a:r>
              <a:rPr dirty="0" err="1"/>
              <a:t>должна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написана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всю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.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</a:t>
            </a:r>
            <a:r>
              <a:rPr dirty="0"/>
              <a:t> и </a:t>
            </a:r>
            <a:r>
              <a:rPr dirty="0" err="1"/>
              <a:t>целесообразно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силам</a:t>
            </a:r>
            <a:r>
              <a:rPr dirty="0"/>
              <a:t> </a:t>
            </a: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сценарии</a:t>
            </a:r>
            <a:r>
              <a:rPr dirty="0"/>
              <a:t> </a:t>
            </a:r>
            <a:r>
              <a:rPr dirty="0" err="1"/>
              <a:t>тестирования</a:t>
            </a:r>
            <a:r>
              <a:rPr dirty="0"/>
              <a:t> </a:t>
            </a:r>
            <a:r>
              <a:rPr dirty="0" err="1"/>
              <a:t>какой-либо</a:t>
            </a:r>
            <a:r>
              <a:rPr dirty="0"/>
              <a:t> </a:t>
            </a:r>
            <a:r>
              <a:rPr dirty="0" err="1"/>
              <a:t>доработки</a:t>
            </a:r>
            <a:r>
              <a:rPr dirty="0"/>
              <a:t> (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началом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).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любом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наличии</a:t>
            </a:r>
            <a:r>
              <a:rPr dirty="0"/>
              <a:t> </a:t>
            </a:r>
            <a:r>
              <a:rPr dirty="0" err="1"/>
              <a:t>тестовой</a:t>
            </a:r>
            <a:r>
              <a:rPr dirty="0"/>
              <a:t> </a:t>
            </a:r>
            <a:r>
              <a:rPr dirty="0" err="1"/>
              <a:t>документации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можем</a:t>
            </a:r>
            <a:r>
              <a:rPr dirty="0"/>
              <a:t> </a:t>
            </a:r>
            <a:r>
              <a:rPr dirty="0" err="1"/>
              <a:t>делегировать</a:t>
            </a:r>
            <a:r>
              <a:rPr dirty="0"/>
              <a:t> </a:t>
            </a:r>
            <a:r>
              <a:rPr dirty="0" err="1"/>
              <a:t>тестирование</a:t>
            </a:r>
            <a:r>
              <a:rPr dirty="0"/>
              <a:t> </a:t>
            </a:r>
            <a:r>
              <a:rPr dirty="0" err="1"/>
              <a:t>любому</a:t>
            </a:r>
            <a:r>
              <a:rPr dirty="0"/>
              <a:t> </a:t>
            </a:r>
            <a:r>
              <a:rPr dirty="0" err="1"/>
              <a:t>члену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и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бояться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проверена</a:t>
            </a:r>
            <a:r>
              <a:rPr dirty="0"/>
              <a:t> в </a:t>
            </a:r>
            <a:r>
              <a:rPr dirty="0" err="1"/>
              <a:t>недостаточной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Помним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, </a:t>
            </a:r>
            <a:r>
              <a:rPr dirty="0" err="1"/>
              <a:t>да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у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и </a:t>
            </a:r>
            <a:r>
              <a:rPr dirty="0" err="1"/>
              <a:t>мало</a:t>
            </a:r>
            <a:r>
              <a:rPr dirty="0"/>
              <a:t> </a:t>
            </a:r>
            <a:r>
              <a:rPr dirty="0" err="1"/>
              <a:t>рук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5124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идеале</a:t>
            </a:r>
            <a:r>
              <a:rPr dirty="0"/>
              <a:t> </a:t>
            </a:r>
            <a:r>
              <a:rPr dirty="0" err="1"/>
              <a:t>тестовая</a:t>
            </a:r>
            <a:r>
              <a:rPr dirty="0"/>
              <a:t> </a:t>
            </a:r>
            <a:r>
              <a:rPr dirty="0" err="1"/>
              <a:t>документация</a:t>
            </a:r>
            <a:r>
              <a:rPr dirty="0"/>
              <a:t> </a:t>
            </a:r>
            <a:r>
              <a:rPr dirty="0" err="1"/>
              <a:t>должна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написана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всю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.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</a:t>
            </a:r>
            <a:r>
              <a:rPr dirty="0"/>
              <a:t> и </a:t>
            </a:r>
            <a:r>
              <a:rPr dirty="0" err="1"/>
              <a:t>целесообразно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силам</a:t>
            </a:r>
            <a:r>
              <a:rPr dirty="0"/>
              <a:t> </a:t>
            </a: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сценарии</a:t>
            </a:r>
            <a:r>
              <a:rPr dirty="0"/>
              <a:t> </a:t>
            </a:r>
            <a:r>
              <a:rPr dirty="0" err="1"/>
              <a:t>тестирования</a:t>
            </a:r>
            <a:r>
              <a:rPr dirty="0"/>
              <a:t> </a:t>
            </a:r>
            <a:r>
              <a:rPr dirty="0" err="1"/>
              <a:t>какой-либо</a:t>
            </a:r>
            <a:r>
              <a:rPr dirty="0"/>
              <a:t> </a:t>
            </a:r>
            <a:r>
              <a:rPr dirty="0" err="1"/>
              <a:t>доработки</a:t>
            </a:r>
            <a:r>
              <a:rPr dirty="0"/>
              <a:t> (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началом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).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любом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наличии</a:t>
            </a:r>
            <a:r>
              <a:rPr dirty="0"/>
              <a:t> </a:t>
            </a:r>
            <a:r>
              <a:rPr dirty="0" err="1"/>
              <a:t>тестовой</a:t>
            </a:r>
            <a:r>
              <a:rPr dirty="0"/>
              <a:t> </a:t>
            </a:r>
            <a:r>
              <a:rPr dirty="0" err="1"/>
              <a:t>документации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можем</a:t>
            </a:r>
            <a:r>
              <a:rPr dirty="0"/>
              <a:t> </a:t>
            </a:r>
            <a:r>
              <a:rPr dirty="0" err="1"/>
              <a:t>делегировать</a:t>
            </a:r>
            <a:r>
              <a:rPr dirty="0"/>
              <a:t> </a:t>
            </a:r>
            <a:r>
              <a:rPr dirty="0" err="1"/>
              <a:t>тестирование</a:t>
            </a:r>
            <a:r>
              <a:rPr dirty="0"/>
              <a:t> </a:t>
            </a:r>
            <a:r>
              <a:rPr dirty="0" err="1"/>
              <a:t>любому</a:t>
            </a:r>
            <a:r>
              <a:rPr dirty="0"/>
              <a:t> </a:t>
            </a:r>
            <a:r>
              <a:rPr dirty="0" err="1"/>
              <a:t>члену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и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бояться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проверена</a:t>
            </a:r>
            <a:r>
              <a:rPr dirty="0"/>
              <a:t> в </a:t>
            </a:r>
            <a:r>
              <a:rPr dirty="0" err="1"/>
              <a:t>недостаточной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Помним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, </a:t>
            </a:r>
            <a:r>
              <a:rPr dirty="0" err="1"/>
              <a:t>да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у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и </a:t>
            </a:r>
            <a:r>
              <a:rPr dirty="0" err="1"/>
              <a:t>мало</a:t>
            </a:r>
            <a:r>
              <a:rPr dirty="0"/>
              <a:t> </a:t>
            </a:r>
            <a:r>
              <a:rPr dirty="0" err="1"/>
              <a:t>рук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4360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идеале</a:t>
            </a:r>
            <a:r>
              <a:rPr dirty="0"/>
              <a:t> </a:t>
            </a:r>
            <a:r>
              <a:rPr dirty="0" err="1"/>
              <a:t>тестовая</a:t>
            </a:r>
            <a:r>
              <a:rPr dirty="0"/>
              <a:t> </a:t>
            </a:r>
            <a:r>
              <a:rPr dirty="0" err="1"/>
              <a:t>документация</a:t>
            </a:r>
            <a:r>
              <a:rPr dirty="0"/>
              <a:t> </a:t>
            </a:r>
            <a:r>
              <a:rPr dirty="0" err="1"/>
              <a:t>должна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написана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всю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.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</a:t>
            </a:r>
            <a:r>
              <a:rPr dirty="0"/>
              <a:t> и </a:t>
            </a:r>
            <a:r>
              <a:rPr dirty="0" err="1"/>
              <a:t>целесообразно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силам</a:t>
            </a:r>
            <a:r>
              <a:rPr dirty="0"/>
              <a:t> </a:t>
            </a: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сценарии</a:t>
            </a:r>
            <a:r>
              <a:rPr dirty="0"/>
              <a:t> </a:t>
            </a:r>
            <a:r>
              <a:rPr dirty="0" err="1"/>
              <a:t>тестирования</a:t>
            </a:r>
            <a:r>
              <a:rPr dirty="0"/>
              <a:t> </a:t>
            </a:r>
            <a:r>
              <a:rPr dirty="0" err="1"/>
              <a:t>какой-либо</a:t>
            </a:r>
            <a:r>
              <a:rPr dirty="0"/>
              <a:t> </a:t>
            </a:r>
            <a:r>
              <a:rPr dirty="0" err="1"/>
              <a:t>доработки</a:t>
            </a:r>
            <a:r>
              <a:rPr dirty="0"/>
              <a:t> (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началом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).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любом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наличии</a:t>
            </a:r>
            <a:r>
              <a:rPr dirty="0"/>
              <a:t> </a:t>
            </a:r>
            <a:r>
              <a:rPr dirty="0" err="1"/>
              <a:t>тестовой</a:t>
            </a:r>
            <a:r>
              <a:rPr dirty="0"/>
              <a:t> </a:t>
            </a:r>
            <a:r>
              <a:rPr dirty="0" err="1"/>
              <a:t>документации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можем</a:t>
            </a:r>
            <a:r>
              <a:rPr dirty="0"/>
              <a:t> </a:t>
            </a:r>
            <a:r>
              <a:rPr dirty="0" err="1"/>
              <a:t>делегировать</a:t>
            </a:r>
            <a:r>
              <a:rPr dirty="0"/>
              <a:t> </a:t>
            </a:r>
            <a:r>
              <a:rPr dirty="0" err="1"/>
              <a:t>тестирование</a:t>
            </a:r>
            <a:r>
              <a:rPr dirty="0"/>
              <a:t> </a:t>
            </a:r>
            <a:r>
              <a:rPr dirty="0" err="1"/>
              <a:t>любому</a:t>
            </a:r>
            <a:r>
              <a:rPr dirty="0"/>
              <a:t> </a:t>
            </a:r>
            <a:r>
              <a:rPr dirty="0" err="1"/>
              <a:t>члену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и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бояться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проверена</a:t>
            </a:r>
            <a:r>
              <a:rPr dirty="0"/>
              <a:t> в </a:t>
            </a:r>
            <a:r>
              <a:rPr dirty="0" err="1"/>
              <a:t>недостаточной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Помним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, </a:t>
            </a:r>
            <a:r>
              <a:rPr dirty="0" err="1"/>
              <a:t>да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у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и </a:t>
            </a:r>
            <a:r>
              <a:rPr dirty="0" err="1"/>
              <a:t>мало</a:t>
            </a:r>
            <a:r>
              <a:rPr dirty="0"/>
              <a:t> </a:t>
            </a:r>
            <a:r>
              <a:rPr dirty="0" err="1"/>
              <a:t>рук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3996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идеале</a:t>
            </a:r>
            <a:r>
              <a:rPr dirty="0"/>
              <a:t> </a:t>
            </a:r>
            <a:r>
              <a:rPr dirty="0" err="1"/>
              <a:t>тестовая</a:t>
            </a:r>
            <a:r>
              <a:rPr dirty="0"/>
              <a:t> </a:t>
            </a:r>
            <a:r>
              <a:rPr dirty="0" err="1"/>
              <a:t>документация</a:t>
            </a:r>
            <a:r>
              <a:rPr dirty="0"/>
              <a:t> </a:t>
            </a:r>
            <a:r>
              <a:rPr dirty="0" err="1"/>
              <a:t>должна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написана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всю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.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</a:t>
            </a:r>
            <a:r>
              <a:rPr dirty="0"/>
              <a:t> и </a:t>
            </a:r>
            <a:r>
              <a:rPr dirty="0" err="1"/>
              <a:t>целесообразно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силам</a:t>
            </a:r>
            <a:r>
              <a:rPr dirty="0"/>
              <a:t> </a:t>
            </a: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сценарии</a:t>
            </a:r>
            <a:r>
              <a:rPr dirty="0"/>
              <a:t> </a:t>
            </a:r>
            <a:r>
              <a:rPr dirty="0" err="1"/>
              <a:t>тестирования</a:t>
            </a:r>
            <a:r>
              <a:rPr dirty="0"/>
              <a:t> </a:t>
            </a:r>
            <a:r>
              <a:rPr dirty="0" err="1"/>
              <a:t>какой-либо</a:t>
            </a:r>
            <a:r>
              <a:rPr dirty="0"/>
              <a:t> </a:t>
            </a:r>
            <a:r>
              <a:rPr dirty="0" err="1"/>
              <a:t>доработки</a:t>
            </a:r>
            <a:r>
              <a:rPr dirty="0"/>
              <a:t> (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началом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).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любом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наличии</a:t>
            </a:r>
            <a:r>
              <a:rPr dirty="0"/>
              <a:t> </a:t>
            </a:r>
            <a:r>
              <a:rPr dirty="0" err="1"/>
              <a:t>тестовой</a:t>
            </a:r>
            <a:r>
              <a:rPr dirty="0"/>
              <a:t> </a:t>
            </a:r>
            <a:r>
              <a:rPr dirty="0" err="1"/>
              <a:t>документации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можем</a:t>
            </a:r>
            <a:r>
              <a:rPr dirty="0"/>
              <a:t> </a:t>
            </a:r>
            <a:r>
              <a:rPr dirty="0" err="1"/>
              <a:t>делегировать</a:t>
            </a:r>
            <a:r>
              <a:rPr dirty="0"/>
              <a:t> </a:t>
            </a:r>
            <a:r>
              <a:rPr dirty="0" err="1"/>
              <a:t>тестирование</a:t>
            </a:r>
            <a:r>
              <a:rPr dirty="0"/>
              <a:t> </a:t>
            </a:r>
            <a:r>
              <a:rPr dirty="0" err="1"/>
              <a:t>любому</a:t>
            </a:r>
            <a:r>
              <a:rPr dirty="0"/>
              <a:t> </a:t>
            </a:r>
            <a:r>
              <a:rPr dirty="0" err="1"/>
              <a:t>члену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и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бояться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проверена</a:t>
            </a:r>
            <a:r>
              <a:rPr dirty="0"/>
              <a:t> в </a:t>
            </a:r>
            <a:r>
              <a:rPr dirty="0" err="1"/>
              <a:t>недостаточной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Помним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, </a:t>
            </a:r>
            <a:r>
              <a:rPr dirty="0" err="1"/>
              <a:t>да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у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и </a:t>
            </a:r>
            <a:r>
              <a:rPr dirty="0" err="1"/>
              <a:t>мало</a:t>
            </a:r>
            <a:r>
              <a:rPr dirty="0"/>
              <a:t> </a:t>
            </a:r>
            <a:r>
              <a:rPr dirty="0" err="1"/>
              <a:t>рук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1677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идеале</a:t>
            </a:r>
            <a:r>
              <a:rPr dirty="0"/>
              <a:t> </a:t>
            </a:r>
            <a:r>
              <a:rPr dirty="0" err="1"/>
              <a:t>тестовая</a:t>
            </a:r>
            <a:r>
              <a:rPr dirty="0"/>
              <a:t> </a:t>
            </a:r>
            <a:r>
              <a:rPr dirty="0" err="1"/>
              <a:t>документация</a:t>
            </a:r>
            <a:r>
              <a:rPr dirty="0"/>
              <a:t> </a:t>
            </a:r>
            <a:r>
              <a:rPr dirty="0" err="1"/>
              <a:t>должна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написана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всю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.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</a:t>
            </a:r>
            <a:r>
              <a:rPr dirty="0"/>
              <a:t> и </a:t>
            </a:r>
            <a:r>
              <a:rPr dirty="0" err="1"/>
              <a:t>целесообразно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силам</a:t>
            </a:r>
            <a:r>
              <a:rPr dirty="0"/>
              <a:t> </a:t>
            </a: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сценарии</a:t>
            </a:r>
            <a:r>
              <a:rPr dirty="0"/>
              <a:t> </a:t>
            </a:r>
            <a:r>
              <a:rPr dirty="0" err="1"/>
              <a:t>тестирования</a:t>
            </a:r>
            <a:r>
              <a:rPr dirty="0"/>
              <a:t> </a:t>
            </a:r>
            <a:r>
              <a:rPr dirty="0" err="1"/>
              <a:t>какой-либо</a:t>
            </a:r>
            <a:r>
              <a:rPr dirty="0"/>
              <a:t> </a:t>
            </a:r>
            <a:r>
              <a:rPr dirty="0" err="1"/>
              <a:t>доработки</a:t>
            </a:r>
            <a:r>
              <a:rPr dirty="0"/>
              <a:t> (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началом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).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любом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наличии</a:t>
            </a:r>
            <a:r>
              <a:rPr dirty="0"/>
              <a:t> </a:t>
            </a:r>
            <a:r>
              <a:rPr dirty="0" err="1"/>
              <a:t>тестовой</a:t>
            </a:r>
            <a:r>
              <a:rPr dirty="0"/>
              <a:t> </a:t>
            </a:r>
            <a:r>
              <a:rPr dirty="0" err="1"/>
              <a:t>документации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можем</a:t>
            </a:r>
            <a:r>
              <a:rPr dirty="0"/>
              <a:t> </a:t>
            </a:r>
            <a:r>
              <a:rPr dirty="0" err="1"/>
              <a:t>делегировать</a:t>
            </a:r>
            <a:r>
              <a:rPr dirty="0"/>
              <a:t> </a:t>
            </a:r>
            <a:r>
              <a:rPr dirty="0" err="1"/>
              <a:t>тестирование</a:t>
            </a:r>
            <a:r>
              <a:rPr dirty="0"/>
              <a:t> </a:t>
            </a:r>
            <a:r>
              <a:rPr dirty="0" err="1"/>
              <a:t>любому</a:t>
            </a:r>
            <a:r>
              <a:rPr dirty="0"/>
              <a:t> </a:t>
            </a:r>
            <a:r>
              <a:rPr dirty="0" err="1"/>
              <a:t>члену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и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бояться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проверена</a:t>
            </a:r>
            <a:r>
              <a:rPr dirty="0"/>
              <a:t> в </a:t>
            </a:r>
            <a:r>
              <a:rPr dirty="0" err="1"/>
              <a:t>недостаточной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Помним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, </a:t>
            </a:r>
            <a:r>
              <a:rPr dirty="0" err="1"/>
              <a:t>да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у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и </a:t>
            </a:r>
            <a:r>
              <a:rPr dirty="0" err="1"/>
              <a:t>мало</a:t>
            </a:r>
            <a:r>
              <a:rPr dirty="0"/>
              <a:t> </a:t>
            </a:r>
            <a:r>
              <a:rPr dirty="0" err="1"/>
              <a:t>рук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52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идеале</a:t>
            </a:r>
            <a:r>
              <a:rPr dirty="0"/>
              <a:t> </a:t>
            </a:r>
            <a:r>
              <a:rPr dirty="0" err="1"/>
              <a:t>тестовая</a:t>
            </a:r>
            <a:r>
              <a:rPr dirty="0"/>
              <a:t> </a:t>
            </a:r>
            <a:r>
              <a:rPr dirty="0" err="1"/>
              <a:t>документация</a:t>
            </a:r>
            <a:r>
              <a:rPr dirty="0"/>
              <a:t> </a:t>
            </a:r>
            <a:r>
              <a:rPr dirty="0" err="1"/>
              <a:t>должна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написана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всю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.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</a:t>
            </a:r>
            <a:r>
              <a:rPr dirty="0"/>
              <a:t> и </a:t>
            </a:r>
            <a:r>
              <a:rPr dirty="0" err="1"/>
              <a:t>целесообразно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силам</a:t>
            </a:r>
            <a:r>
              <a:rPr dirty="0"/>
              <a:t> </a:t>
            </a: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сценарии</a:t>
            </a:r>
            <a:r>
              <a:rPr dirty="0"/>
              <a:t> </a:t>
            </a:r>
            <a:r>
              <a:rPr dirty="0" err="1"/>
              <a:t>тестирования</a:t>
            </a:r>
            <a:r>
              <a:rPr dirty="0"/>
              <a:t> </a:t>
            </a:r>
            <a:r>
              <a:rPr dirty="0" err="1"/>
              <a:t>какой-либо</a:t>
            </a:r>
            <a:r>
              <a:rPr dirty="0"/>
              <a:t> </a:t>
            </a:r>
            <a:r>
              <a:rPr dirty="0" err="1"/>
              <a:t>доработки</a:t>
            </a:r>
            <a:r>
              <a:rPr dirty="0"/>
              <a:t> (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началом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).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любом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наличии</a:t>
            </a:r>
            <a:r>
              <a:rPr dirty="0"/>
              <a:t> </a:t>
            </a:r>
            <a:r>
              <a:rPr dirty="0" err="1"/>
              <a:t>тестовой</a:t>
            </a:r>
            <a:r>
              <a:rPr dirty="0"/>
              <a:t> </a:t>
            </a:r>
            <a:r>
              <a:rPr dirty="0" err="1"/>
              <a:t>документации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можем</a:t>
            </a:r>
            <a:r>
              <a:rPr dirty="0"/>
              <a:t> </a:t>
            </a:r>
            <a:r>
              <a:rPr dirty="0" err="1"/>
              <a:t>делегировать</a:t>
            </a:r>
            <a:r>
              <a:rPr dirty="0"/>
              <a:t> </a:t>
            </a:r>
            <a:r>
              <a:rPr dirty="0" err="1"/>
              <a:t>тестирование</a:t>
            </a:r>
            <a:r>
              <a:rPr dirty="0"/>
              <a:t> </a:t>
            </a:r>
            <a:r>
              <a:rPr dirty="0" err="1"/>
              <a:t>любому</a:t>
            </a:r>
            <a:r>
              <a:rPr dirty="0"/>
              <a:t> </a:t>
            </a:r>
            <a:r>
              <a:rPr dirty="0" err="1"/>
              <a:t>члену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и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бояться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проверена</a:t>
            </a:r>
            <a:r>
              <a:rPr dirty="0"/>
              <a:t> в </a:t>
            </a:r>
            <a:r>
              <a:rPr dirty="0" err="1"/>
              <a:t>недостаточной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Помним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, </a:t>
            </a:r>
            <a:r>
              <a:rPr dirty="0" err="1"/>
              <a:t>да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у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и </a:t>
            </a:r>
            <a:r>
              <a:rPr dirty="0" err="1"/>
              <a:t>мало</a:t>
            </a:r>
            <a:r>
              <a:rPr dirty="0"/>
              <a:t> </a:t>
            </a:r>
            <a:r>
              <a:rPr dirty="0" err="1"/>
              <a:t>рук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614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идеале</a:t>
            </a:r>
            <a:r>
              <a:rPr dirty="0"/>
              <a:t> </a:t>
            </a:r>
            <a:r>
              <a:rPr dirty="0" err="1"/>
              <a:t>тестовая</a:t>
            </a:r>
            <a:r>
              <a:rPr dirty="0"/>
              <a:t> </a:t>
            </a:r>
            <a:r>
              <a:rPr dirty="0" err="1"/>
              <a:t>документация</a:t>
            </a:r>
            <a:r>
              <a:rPr dirty="0"/>
              <a:t> </a:t>
            </a:r>
            <a:r>
              <a:rPr dirty="0" err="1"/>
              <a:t>должна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написана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всю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.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</a:t>
            </a:r>
            <a:r>
              <a:rPr dirty="0"/>
              <a:t> и </a:t>
            </a:r>
            <a:r>
              <a:rPr dirty="0" err="1"/>
              <a:t>целесообразно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силам</a:t>
            </a:r>
            <a:r>
              <a:rPr dirty="0"/>
              <a:t> </a:t>
            </a: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сценарии</a:t>
            </a:r>
            <a:r>
              <a:rPr dirty="0"/>
              <a:t> </a:t>
            </a:r>
            <a:r>
              <a:rPr dirty="0" err="1"/>
              <a:t>тестирования</a:t>
            </a:r>
            <a:r>
              <a:rPr dirty="0"/>
              <a:t> </a:t>
            </a:r>
            <a:r>
              <a:rPr dirty="0" err="1"/>
              <a:t>какой-либо</a:t>
            </a:r>
            <a:r>
              <a:rPr dirty="0"/>
              <a:t> </a:t>
            </a:r>
            <a:r>
              <a:rPr dirty="0" err="1"/>
              <a:t>доработки</a:t>
            </a:r>
            <a:r>
              <a:rPr dirty="0"/>
              <a:t> (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началом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).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любом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наличии</a:t>
            </a:r>
            <a:r>
              <a:rPr dirty="0"/>
              <a:t> </a:t>
            </a:r>
            <a:r>
              <a:rPr dirty="0" err="1"/>
              <a:t>тестовой</a:t>
            </a:r>
            <a:r>
              <a:rPr dirty="0"/>
              <a:t> </a:t>
            </a:r>
            <a:r>
              <a:rPr dirty="0" err="1"/>
              <a:t>документации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можем</a:t>
            </a:r>
            <a:r>
              <a:rPr dirty="0"/>
              <a:t> </a:t>
            </a:r>
            <a:r>
              <a:rPr dirty="0" err="1"/>
              <a:t>делегировать</a:t>
            </a:r>
            <a:r>
              <a:rPr dirty="0"/>
              <a:t> </a:t>
            </a:r>
            <a:r>
              <a:rPr dirty="0" err="1"/>
              <a:t>тестирование</a:t>
            </a:r>
            <a:r>
              <a:rPr dirty="0"/>
              <a:t> </a:t>
            </a:r>
            <a:r>
              <a:rPr dirty="0" err="1"/>
              <a:t>любому</a:t>
            </a:r>
            <a:r>
              <a:rPr dirty="0"/>
              <a:t> </a:t>
            </a:r>
            <a:r>
              <a:rPr dirty="0" err="1"/>
              <a:t>члену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и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бояться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проверена</a:t>
            </a:r>
            <a:r>
              <a:rPr dirty="0"/>
              <a:t> в </a:t>
            </a:r>
            <a:r>
              <a:rPr dirty="0" err="1"/>
              <a:t>недостаточной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Помним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, </a:t>
            </a:r>
            <a:r>
              <a:rPr dirty="0" err="1"/>
              <a:t>да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у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и </a:t>
            </a:r>
            <a:r>
              <a:rPr dirty="0" err="1"/>
              <a:t>мало</a:t>
            </a:r>
            <a:r>
              <a:rPr dirty="0"/>
              <a:t> </a:t>
            </a:r>
            <a:r>
              <a:rPr dirty="0" err="1"/>
              <a:t>рук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44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идеале</a:t>
            </a:r>
            <a:r>
              <a:rPr dirty="0"/>
              <a:t> </a:t>
            </a:r>
            <a:r>
              <a:rPr dirty="0" err="1"/>
              <a:t>тестовая</a:t>
            </a:r>
            <a:r>
              <a:rPr dirty="0"/>
              <a:t> </a:t>
            </a:r>
            <a:r>
              <a:rPr dirty="0" err="1"/>
              <a:t>документация</a:t>
            </a:r>
            <a:r>
              <a:rPr dirty="0"/>
              <a:t> </a:t>
            </a:r>
            <a:r>
              <a:rPr dirty="0" err="1"/>
              <a:t>должна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написана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всю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.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</a:t>
            </a:r>
            <a:r>
              <a:rPr dirty="0"/>
              <a:t> и </a:t>
            </a:r>
            <a:r>
              <a:rPr dirty="0" err="1"/>
              <a:t>целесообразно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силам</a:t>
            </a:r>
            <a:r>
              <a:rPr dirty="0"/>
              <a:t> </a:t>
            </a: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сценарии</a:t>
            </a:r>
            <a:r>
              <a:rPr dirty="0"/>
              <a:t> </a:t>
            </a:r>
            <a:r>
              <a:rPr dirty="0" err="1"/>
              <a:t>тестирования</a:t>
            </a:r>
            <a:r>
              <a:rPr dirty="0"/>
              <a:t> </a:t>
            </a:r>
            <a:r>
              <a:rPr dirty="0" err="1"/>
              <a:t>какой-либо</a:t>
            </a:r>
            <a:r>
              <a:rPr dirty="0"/>
              <a:t> </a:t>
            </a:r>
            <a:r>
              <a:rPr dirty="0" err="1"/>
              <a:t>доработки</a:t>
            </a:r>
            <a:r>
              <a:rPr dirty="0"/>
              <a:t> (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началом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).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любом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наличии</a:t>
            </a:r>
            <a:r>
              <a:rPr dirty="0"/>
              <a:t> </a:t>
            </a:r>
            <a:r>
              <a:rPr dirty="0" err="1"/>
              <a:t>тестовой</a:t>
            </a:r>
            <a:r>
              <a:rPr dirty="0"/>
              <a:t> </a:t>
            </a:r>
            <a:r>
              <a:rPr dirty="0" err="1"/>
              <a:t>документации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можем</a:t>
            </a:r>
            <a:r>
              <a:rPr dirty="0"/>
              <a:t> </a:t>
            </a:r>
            <a:r>
              <a:rPr dirty="0" err="1"/>
              <a:t>делегировать</a:t>
            </a:r>
            <a:r>
              <a:rPr dirty="0"/>
              <a:t> </a:t>
            </a:r>
            <a:r>
              <a:rPr dirty="0" err="1"/>
              <a:t>тестирование</a:t>
            </a:r>
            <a:r>
              <a:rPr dirty="0"/>
              <a:t> </a:t>
            </a:r>
            <a:r>
              <a:rPr dirty="0" err="1"/>
              <a:t>любому</a:t>
            </a:r>
            <a:r>
              <a:rPr dirty="0"/>
              <a:t> </a:t>
            </a:r>
            <a:r>
              <a:rPr dirty="0" err="1"/>
              <a:t>члену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и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бояться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проверена</a:t>
            </a:r>
            <a:r>
              <a:rPr dirty="0"/>
              <a:t> в </a:t>
            </a:r>
            <a:r>
              <a:rPr dirty="0" err="1"/>
              <a:t>недостаточной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Помним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, </a:t>
            </a:r>
            <a:r>
              <a:rPr dirty="0" err="1"/>
              <a:t>да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у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и </a:t>
            </a:r>
            <a:r>
              <a:rPr dirty="0" err="1"/>
              <a:t>мало</a:t>
            </a:r>
            <a:r>
              <a:rPr dirty="0"/>
              <a:t> </a:t>
            </a:r>
            <a:r>
              <a:rPr dirty="0" err="1"/>
              <a:t>рук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6207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идеале</a:t>
            </a:r>
            <a:r>
              <a:rPr dirty="0"/>
              <a:t> </a:t>
            </a:r>
            <a:r>
              <a:rPr dirty="0" err="1"/>
              <a:t>тестовая</a:t>
            </a:r>
            <a:r>
              <a:rPr dirty="0"/>
              <a:t> </a:t>
            </a:r>
            <a:r>
              <a:rPr dirty="0" err="1"/>
              <a:t>документация</a:t>
            </a:r>
            <a:r>
              <a:rPr dirty="0"/>
              <a:t> </a:t>
            </a:r>
            <a:r>
              <a:rPr dirty="0" err="1"/>
              <a:t>должна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написана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всю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.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</a:t>
            </a:r>
            <a:r>
              <a:rPr dirty="0"/>
              <a:t> и </a:t>
            </a:r>
            <a:r>
              <a:rPr dirty="0" err="1"/>
              <a:t>целесообразно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силам</a:t>
            </a:r>
            <a:r>
              <a:rPr dirty="0"/>
              <a:t> </a:t>
            </a: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сценарии</a:t>
            </a:r>
            <a:r>
              <a:rPr dirty="0"/>
              <a:t> </a:t>
            </a:r>
            <a:r>
              <a:rPr dirty="0" err="1"/>
              <a:t>тестирования</a:t>
            </a:r>
            <a:r>
              <a:rPr dirty="0"/>
              <a:t> </a:t>
            </a:r>
            <a:r>
              <a:rPr dirty="0" err="1"/>
              <a:t>какой-либо</a:t>
            </a:r>
            <a:r>
              <a:rPr dirty="0"/>
              <a:t> </a:t>
            </a:r>
            <a:r>
              <a:rPr dirty="0" err="1"/>
              <a:t>доработки</a:t>
            </a:r>
            <a:r>
              <a:rPr dirty="0"/>
              <a:t> (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началом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).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любом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наличии</a:t>
            </a:r>
            <a:r>
              <a:rPr dirty="0"/>
              <a:t> </a:t>
            </a:r>
            <a:r>
              <a:rPr dirty="0" err="1"/>
              <a:t>тестовой</a:t>
            </a:r>
            <a:r>
              <a:rPr dirty="0"/>
              <a:t> </a:t>
            </a:r>
            <a:r>
              <a:rPr dirty="0" err="1"/>
              <a:t>документации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можем</a:t>
            </a:r>
            <a:r>
              <a:rPr dirty="0"/>
              <a:t> </a:t>
            </a:r>
            <a:r>
              <a:rPr dirty="0" err="1"/>
              <a:t>делегировать</a:t>
            </a:r>
            <a:r>
              <a:rPr dirty="0"/>
              <a:t> </a:t>
            </a:r>
            <a:r>
              <a:rPr dirty="0" err="1"/>
              <a:t>тестирование</a:t>
            </a:r>
            <a:r>
              <a:rPr dirty="0"/>
              <a:t> </a:t>
            </a:r>
            <a:r>
              <a:rPr dirty="0" err="1"/>
              <a:t>любому</a:t>
            </a:r>
            <a:r>
              <a:rPr dirty="0"/>
              <a:t> </a:t>
            </a:r>
            <a:r>
              <a:rPr dirty="0" err="1"/>
              <a:t>члену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и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бояться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проверена</a:t>
            </a:r>
            <a:r>
              <a:rPr dirty="0"/>
              <a:t> в </a:t>
            </a:r>
            <a:r>
              <a:rPr dirty="0" err="1"/>
              <a:t>недостаточной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Помним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, </a:t>
            </a:r>
            <a:r>
              <a:rPr dirty="0" err="1"/>
              <a:t>да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у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и </a:t>
            </a:r>
            <a:r>
              <a:rPr dirty="0" err="1"/>
              <a:t>мало</a:t>
            </a:r>
            <a:r>
              <a:rPr dirty="0"/>
              <a:t> </a:t>
            </a:r>
            <a:r>
              <a:rPr dirty="0" err="1"/>
              <a:t>рук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414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идеале</a:t>
            </a:r>
            <a:r>
              <a:rPr dirty="0"/>
              <a:t> </a:t>
            </a:r>
            <a:r>
              <a:rPr dirty="0" err="1"/>
              <a:t>тестовая</a:t>
            </a:r>
            <a:r>
              <a:rPr dirty="0"/>
              <a:t> </a:t>
            </a:r>
            <a:r>
              <a:rPr dirty="0" err="1"/>
              <a:t>документация</a:t>
            </a:r>
            <a:r>
              <a:rPr dirty="0"/>
              <a:t> </a:t>
            </a:r>
            <a:r>
              <a:rPr dirty="0" err="1"/>
              <a:t>должна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написана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всю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.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</a:t>
            </a:r>
            <a:r>
              <a:rPr dirty="0"/>
              <a:t> и </a:t>
            </a:r>
            <a:r>
              <a:rPr dirty="0" err="1"/>
              <a:t>целесообразно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силам</a:t>
            </a:r>
            <a:r>
              <a:rPr dirty="0"/>
              <a:t> </a:t>
            </a: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сценарии</a:t>
            </a:r>
            <a:r>
              <a:rPr dirty="0"/>
              <a:t> </a:t>
            </a:r>
            <a:r>
              <a:rPr dirty="0" err="1"/>
              <a:t>тестирования</a:t>
            </a:r>
            <a:r>
              <a:rPr dirty="0"/>
              <a:t> </a:t>
            </a:r>
            <a:r>
              <a:rPr dirty="0" err="1"/>
              <a:t>какой-либо</a:t>
            </a:r>
            <a:r>
              <a:rPr dirty="0"/>
              <a:t> </a:t>
            </a:r>
            <a:r>
              <a:rPr dirty="0" err="1"/>
              <a:t>доработки</a:t>
            </a:r>
            <a:r>
              <a:rPr dirty="0"/>
              <a:t> (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началом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).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любом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наличии</a:t>
            </a:r>
            <a:r>
              <a:rPr dirty="0"/>
              <a:t> </a:t>
            </a:r>
            <a:r>
              <a:rPr dirty="0" err="1"/>
              <a:t>тестовой</a:t>
            </a:r>
            <a:r>
              <a:rPr dirty="0"/>
              <a:t> </a:t>
            </a:r>
            <a:r>
              <a:rPr dirty="0" err="1"/>
              <a:t>документации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можем</a:t>
            </a:r>
            <a:r>
              <a:rPr dirty="0"/>
              <a:t> </a:t>
            </a:r>
            <a:r>
              <a:rPr dirty="0" err="1"/>
              <a:t>делегировать</a:t>
            </a:r>
            <a:r>
              <a:rPr dirty="0"/>
              <a:t> </a:t>
            </a:r>
            <a:r>
              <a:rPr dirty="0" err="1"/>
              <a:t>тестирование</a:t>
            </a:r>
            <a:r>
              <a:rPr dirty="0"/>
              <a:t> </a:t>
            </a:r>
            <a:r>
              <a:rPr dirty="0" err="1"/>
              <a:t>любому</a:t>
            </a:r>
            <a:r>
              <a:rPr dirty="0"/>
              <a:t> </a:t>
            </a:r>
            <a:r>
              <a:rPr dirty="0" err="1"/>
              <a:t>члену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и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бояться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проверена</a:t>
            </a:r>
            <a:r>
              <a:rPr dirty="0"/>
              <a:t> в </a:t>
            </a:r>
            <a:r>
              <a:rPr dirty="0" err="1"/>
              <a:t>недостаточной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Помним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, </a:t>
            </a:r>
            <a:r>
              <a:rPr dirty="0" err="1"/>
              <a:t>да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у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и </a:t>
            </a:r>
            <a:r>
              <a:rPr dirty="0" err="1"/>
              <a:t>мало</a:t>
            </a:r>
            <a:r>
              <a:rPr dirty="0"/>
              <a:t> </a:t>
            </a:r>
            <a:r>
              <a:rPr dirty="0" err="1"/>
              <a:t>рук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7809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идеале</a:t>
            </a:r>
            <a:r>
              <a:rPr dirty="0"/>
              <a:t> </a:t>
            </a:r>
            <a:r>
              <a:rPr dirty="0" err="1"/>
              <a:t>тестовая</a:t>
            </a:r>
            <a:r>
              <a:rPr dirty="0"/>
              <a:t> </a:t>
            </a:r>
            <a:r>
              <a:rPr dirty="0" err="1"/>
              <a:t>документация</a:t>
            </a:r>
            <a:r>
              <a:rPr dirty="0"/>
              <a:t> </a:t>
            </a:r>
            <a:r>
              <a:rPr dirty="0" err="1"/>
              <a:t>должна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написана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всю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.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</a:t>
            </a:r>
            <a:r>
              <a:rPr dirty="0"/>
              <a:t> и </a:t>
            </a:r>
            <a:r>
              <a:rPr dirty="0" err="1"/>
              <a:t>целесообразно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силам</a:t>
            </a:r>
            <a:r>
              <a:rPr dirty="0"/>
              <a:t> </a:t>
            </a: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сценарии</a:t>
            </a:r>
            <a:r>
              <a:rPr dirty="0"/>
              <a:t> </a:t>
            </a:r>
            <a:r>
              <a:rPr dirty="0" err="1"/>
              <a:t>тестирования</a:t>
            </a:r>
            <a:r>
              <a:rPr dirty="0"/>
              <a:t> </a:t>
            </a:r>
            <a:r>
              <a:rPr dirty="0" err="1"/>
              <a:t>какой-либо</a:t>
            </a:r>
            <a:r>
              <a:rPr dirty="0"/>
              <a:t> </a:t>
            </a:r>
            <a:r>
              <a:rPr dirty="0" err="1"/>
              <a:t>доработки</a:t>
            </a:r>
            <a:r>
              <a:rPr dirty="0"/>
              <a:t> (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началом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).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любом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наличии</a:t>
            </a:r>
            <a:r>
              <a:rPr dirty="0"/>
              <a:t> </a:t>
            </a:r>
            <a:r>
              <a:rPr dirty="0" err="1"/>
              <a:t>тестовой</a:t>
            </a:r>
            <a:r>
              <a:rPr dirty="0"/>
              <a:t> </a:t>
            </a:r>
            <a:r>
              <a:rPr dirty="0" err="1"/>
              <a:t>документации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можем</a:t>
            </a:r>
            <a:r>
              <a:rPr dirty="0"/>
              <a:t> </a:t>
            </a:r>
            <a:r>
              <a:rPr dirty="0" err="1"/>
              <a:t>делегировать</a:t>
            </a:r>
            <a:r>
              <a:rPr dirty="0"/>
              <a:t> </a:t>
            </a:r>
            <a:r>
              <a:rPr dirty="0" err="1"/>
              <a:t>тестирование</a:t>
            </a:r>
            <a:r>
              <a:rPr dirty="0"/>
              <a:t> </a:t>
            </a:r>
            <a:r>
              <a:rPr dirty="0" err="1"/>
              <a:t>любому</a:t>
            </a:r>
            <a:r>
              <a:rPr dirty="0"/>
              <a:t> </a:t>
            </a:r>
            <a:r>
              <a:rPr dirty="0" err="1"/>
              <a:t>члену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и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бояться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проверена</a:t>
            </a:r>
            <a:r>
              <a:rPr dirty="0"/>
              <a:t> в </a:t>
            </a:r>
            <a:r>
              <a:rPr dirty="0" err="1"/>
              <a:t>недостаточной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Помним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, </a:t>
            </a:r>
            <a:r>
              <a:rPr dirty="0" err="1"/>
              <a:t>да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у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и </a:t>
            </a:r>
            <a:r>
              <a:rPr dirty="0" err="1"/>
              <a:t>мало</a:t>
            </a:r>
            <a:r>
              <a:rPr dirty="0"/>
              <a:t> </a:t>
            </a:r>
            <a:r>
              <a:rPr dirty="0" err="1"/>
              <a:t>рук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5082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идеале</a:t>
            </a:r>
            <a:r>
              <a:rPr dirty="0"/>
              <a:t> </a:t>
            </a:r>
            <a:r>
              <a:rPr dirty="0" err="1"/>
              <a:t>тестовая</a:t>
            </a:r>
            <a:r>
              <a:rPr dirty="0"/>
              <a:t> </a:t>
            </a:r>
            <a:r>
              <a:rPr dirty="0" err="1"/>
              <a:t>документация</a:t>
            </a:r>
            <a:r>
              <a:rPr dirty="0"/>
              <a:t> </a:t>
            </a:r>
            <a:r>
              <a:rPr dirty="0" err="1"/>
              <a:t>должна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написана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всю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.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</a:t>
            </a:r>
            <a:r>
              <a:rPr dirty="0"/>
              <a:t> и </a:t>
            </a:r>
            <a:r>
              <a:rPr dirty="0" err="1"/>
              <a:t>целесообразно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силам</a:t>
            </a:r>
            <a:r>
              <a:rPr dirty="0"/>
              <a:t> </a:t>
            </a:r>
            <a:r>
              <a:rPr dirty="0" err="1"/>
              <a:t>описать</a:t>
            </a:r>
            <a:r>
              <a:rPr dirty="0"/>
              <a:t> </a:t>
            </a:r>
            <a:r>
              <a:rPr dirty="0" err="1"/>
              <a:t>сценарии</a:t>
            </a:r>
            <a:r>
              <a:rPr dirty="0"/>
              <a:t> </a:t>
            </a:r>
            <a:r>
              <a:rPr dirty="0" err="1"/>
              <a:t>тестирования</a:t>
            </a:r>
            <a:r>
              <a:rPr dirty="0"/>
              <a:t> </a:t>
            </a:r>
            <a:r>
              <a:rPr dirty="0" err="1"/>
              <a:t>какой-либо</a:t>
            </a:r>
            <a:r>
              <a:rPr dirty="0"/>
              <a:t> </a:t>
            </a:r>
            <a:r>
              <a:rPr dirty="0" err="1"/>
              <a:t>доработки</a:t>
            </a:r>
            <a:r>
              <a:rPr dirty="0"/>
              <a:t> (</a:t>
            </a:r>
            <a:r>
              <a:rPr dirty="0" err="1"/>
              <a:t>перед</a:t>
            </a:r>
            <a:r>
              <a:rPr dirty="0"/>
              <a:t> </a:t>
            </a:r>
            <a:r>
              <a:rPr dirty="0" err="1"/>
              <a:t>началом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).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В </a:t>
            </a:r>
            <a:r>
              <a:rPr dirty="0" err="1"/>
              <a:t>любом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наличии</a:t>
            </a:r>
            <a:r>
              <a:rPr dirty="0"/>
              <a:t> </a:t>
            </a:r>
            <a:r>
              <a:rPr dirty="0" err="1"/>
              <a:t>тестовой</a:t>
            </a:r>
            <a:r>
              <a:rPr dirty="0"/>
              <a:t> </a:t>
            </a:r>
            <a:r>
              <a:rPr dirty="0" err="1"/>
              <a:t>документации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можем</a:t>
            </a:r>
            <a:r>
              <a:rPr dirty="0"/>
              <a:t> </a:t>
            </a:r>
            <a:r>
              <a:rPr dirty="0" err="1"/>
              <a:t>делегировать</a:t>
            </a:r>
            <a:r>
              <a:rPr dirty="0"/>
              <a:t> </a:t>
            </a:r>
            <a:r>
              <a:rPr dirty="0" err="1"/>
              <a:t>тестирование</a:t>
            </a:r>
            <a:r>
              <a:rPr dirty="0"/>
              <a:t> </a:t>
            </a:r>
            <a:r>
              <a:rPr dirty="0" err="1"/>
              <a:t>любому</a:t>
            </a:r>
            <a:r>
              <a:rPr dirty="0"/>
              <a:t> </a:t>
            </a:r>
            <a:r>
              <a:rPr dirty="0" err="1"/>
              <a:t>члену</a:t>
            </a:r>
            <a:r>
              <a:rPr dirty="0"/>
              <a:t> </a:t>
            </a:r>
            <a:r>
              <a:rPr dirty="0" err="1"/>
              <a:t>команды</a:t>
            </a:r>
            <a:r>
              <a:rPr dirty="0"/>
              <a:t> и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бояться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функциональность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проверена</a:t>
            </a:r>
            <a:r>
              <a:rPr dirty="0"/>
              <a:t> в </a:t>
            </a:r>
            <a:r>
              <a:rPr dirty="0" err="1"/>
              <a:t>недостаточной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Помним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, </a:t>
            </a:r>
            <a:r>
              <a:rPr dirty="0" err="1"/>
              <a:t>да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у </a:t>
            </a:r>
            <a:r>
              <a:rPr dirty="0" err="1"/>
              <a:t>нас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и </a:t>
            </a:r>
            <a:r>
              <a:rPr dirty="0" err="1"/>
              <a:t>мало</a:t>
            </a:r>
            <a:r>
              <a:rPr dirty="0"/>
              <a:t> </a:t>
            </a:r>
            <a:r>
              <a:rPr dirty="0" err="1"/>
              <a:t>рук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413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406400" indent="-355600" algn="ctr">
              <a:buClrTx/>
              <a:buSzTx/>
              <a:buFontTx/>
              <a:buNone/>
              <a:defRPr sz="2400"/>
            </a:lvl1pPr>
            <a:lvl2pPr marL="406400" indent="127000" algn="ctr">
              <a:buClrTx/>
              <a:buSzTx/>
              <a:buFontTx/>
              <a:buNone/>
              <a:defRPr sz="2400"/>
            </a:lvl2pPr>
            <a:lvl3pPr marL="406400" indent="609600" algn="ctr">
              <a:buClrTx/>
              <a:buSzTx/>
              <a:buFontTx/>
              <a:buNone/>
              <a:defRPr sz="2400"/>
            </a:lvl3pPr>
            <a:lvl4pPr marL="406400" indent="1079500" algn="ctr">
              <a:buClrTx/>
              <a:buSzTx/>
              <a:buFontTx/>
              <a:buNone/>
              <a:defRPr sz="2400"/>
            </a:lvl4pPr>
            <a:lvl5pPr marL="406400" indent="1536700" algn="ctr">
              <a:buClrTx/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6" name="Уровень текста 1…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Текст заголовка"/>
          <p:cNvSpPr txBox="1">
            <a:spLocks noGrp="1"/>
          </p:cNvSpPr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05" name="Уровень текста 1…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406400" indent="-355600" algn="ctr">
              <a:buClrTx/>
              <a:buSzTx/>
              <a:buFontTx/>
              <a:buNone/>
              <a:defRPr sz="2400"/>
            </a:lvl1pPr>
            <a:lvl2pPr marL="406400" indent="127000" algn="ctr">
              <a:buClrTx/>
              <a:buSzTx/>
              <a:buFontTx/>
              <a:buNone/>
              <a:defRPr sz="2400"/>
            </a:lvl2pPr>
            <a:lvl3pPr marL="406400" indent="609600" algn="ctr">
              <a:buClrTx/>
              <a:buSzTx/>
              <a:buFontTx/>
              <a:buNone/>
              <a:defRPr sz="2400"/>
            </a:lvl3pPr>
            <a:lvl4pPr marL="406400" indent="1079500" algn="ctr">
              <a:buClrTx/>
              <a:buSzTx/>
              <a:buFontTx/>
              <a:buNone/>
              <a:defRPr sz="2400"/>
            </a:lvl4pPr>
            <a:lvl5pPr marL="406400" indent="1536700" algn="ctr">
              <a:buClrTx/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Google Shape;36;p127"/>
          <p:cNvSpPr txBox="1">
            <a:spLocks noGrp="1"/>
          </p:cNvSpPr>
          <p:nvPr>
            <p:ph type="body" sz="half" idx="2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indent="-342900"/>
            <a:endParaRPr/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sz="2400" b="1"/>
            </a:lvl1pPr>
            <a:lvl2pPr marL="228600" indent="457200">
              <a:buClrTx/>
              <a:buSzTx/>
              <a:buFontTx/>
              <a:buNone/>
              <a:defRPr sz="2400" b="1"/>
            </a:lvl2pPr>
            <a:lvl3pPr marL="228600" indent="914400">
              <a:buClrTx/>
              <a:buSzTx/>
              <a:buFontTx/>
              <a:buNone/>
              <a:defRPr sz="2400" b="1"/>
            </a:lvl3pPr>
            <a:lvl4pPr marL="228600" indent="1371600">
              <a:buClrTx/>
              <a:buSzTx/>
              <a:buFontTx/>
              <a:buNone/>
              <a:defRPr sz="2400" b="1"/>
            </a:lvl4pPr>
            <a:lvl5pPr marL="228600" indent="1828800">
              <a:buClrTx/>
              <a:buSzTx/>
              <a:buFontTx/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Google Shape;43;p128"/>
          <p:cNvSpPr txBox="1">
            <a:spLocks noGrp="1"/>
          </p:cNvSpPr>
          <p:nvPr>
            <p:ph type="body" sz="half" idx="21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</p:spPr>
        <p:txBody>
          <a:bodyPr/>
          <a:lstStyle/>
          <a:p>
            <a:pPr indent="-342900"/>
            <a:endParaRPr/>
          </a:p>
        </p:txBody>
      </p:sp>
      <p:sp>
        <p:nvSpPr>
          <p:cNvPr id="51" name="Google Shape;44;p128"/>
          <p:cNvSpPr txBox="1">
            <a:spLocks noGrp="1"/>
          </p:cNvSpPr>
          <p:nvPr>
            <p:ph type="body" sz="quarter" idx="2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2" name="Google Shape;45;p128"/>
          <p:cNvSpPr txBox="1">
            <a:spLocks noGrp="1"/>
          </p:cNvSpPr>
          <p:nvPr>
            <p:ph type="body" sz="half" idx="23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indent="-342900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7" name="Google Shape;61;p131"/>
          <p:cNvSpPr txBox="1"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6" name="Google Shape;67;p13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77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513839" marR="0" indent="-4978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redmadrobot/articles/252773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3.material.io/" TargetMode="External"/><Relationship Id="rId5" Type="http://schemas.openxmlformats.org/officeDocument/2006/relationships/hyperlink" Target="https://m2.material.io/" TargetMode="External"/><Relationship Id="rId4" Type="http://schemas.openxmlformats.org/officeDocument/2006/relationships/hyperlink" Target="https://habr.com/ru/companies/surfstudio/articles/653115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ZYOX6hRYF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hyperlink" Target="https://developer.android.com/reference/androidx/constraintlayout/widget/ConstraintLayou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63;p1"/>
          <p:cNvSpPr txBox="1"/>
          <p:nvPr/>
        </p:nvSpPr>
        <p:spPr>
          <a:xfrm>
            <a:off x="541025" y="2293550"/>
            <a:ext cx="10481150" cy="227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b">
            <a:spAutoFit/>
          </a:bodyPr>
          <a:lstStyle>
            <a:lvl1pPr algn="ctr">
              <a:lnSpc>
                <a:spcPct val="70000"/>
              </a:lnSpc>
              <a:defRPr sz="6600" spc="-1">
                <a:latin typeface="Releway Num"/>
                <a:ea typeface="Releway Num"/>
                <a:cs typeface="Releway Num"/>
                <a:sym typeface="Releway Num"/>
              </a:defRPr>
            </a:lvl1pPr>
          </a:lstStyle>
          <a:p>
            <a:r>
              <a:rPr lang="en-US" dirty="0"/>
              <a:t>Material Design, </a:t>
            </a:r>
            <a:r>
              <a:rPr lang="ru-RU" dirty="0"/>
              <a:t>пользовательский интерфейс</a:t>
            </a:r>
          </a:p>
        </p:txBody>
      </p:sp>
      <p:pic>
        <p:nvPicPr>
          <p:cNvPr id="116" name="Google Shape;164;p1" descr="Google Shape;164;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588886"/>
            <a:ext cx="3858048" cy="562763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Google Shape;165;p1"/>
          <p:cNvSpPr txBox="1"/>
          <p:nvPr/>
        </p:nvSpPr>
        <p:spPr>
          <a:xfrm>
            <a:off x="541025" y="6100669"/>
            <a:ext cx="4083697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© 2024 TRUE ENGINEERING.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5675"/>
              </a:lnSpc>
              <a:defRPr sz="4000" b="1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 dirty="0"/>
              <a:t>Material Design</a:t>
            </a:r>
            <a:endParaRPr dirty="0"/>
          </a:p>
        </p:txBody>
      </p:sp>
      <p:sp>
        <p:nvSpPr>
          <p:cNvPr id="120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1" name="Прямоугольник 6"/>
          <p:cNvSpPr txBox="1"/>
          <p:nvPr/>
        </p:nvSpPr>
        <p:spPr>
          <a:xfrm>
            <a:off x="541018" y="1659571"/>
            <a:ext cx="10610505" cy="545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В 2014 году, вместе с выходом </a:t>
            </a:r>
            <a:r>
              <a:rPr lang="en-US" dirty="0"/>
              <a:t>Android 5.0 Lollipop</a:t>
            </a:r>
            <a:r>
              <a:rPr lang="ru-RU" dirty="0"/>
              <a:t>, была представлена концепция </a:t>
            </a:r>
            <a:r>
              <a:rPr lang="en-US" dirty="0"/>
              <a:t>Material Design</a:t>
            </a:r>
            <a:r>
              <a:rPr lang="ru-RU" dirty="0"/>
              <a:t>.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В 2018 году вышла вторая версия </a:t>
            </a:r>
            <a:r>
              <a:rPr lang="en-US" dirty="0"/>
              <a:t>Material</a:t>
            </a:r>
            <a:r>
              <a:rPr lang="ru-RU" dirty="0"/>
              <a:t>. Добавили больше возможностей кастомизации. (Обновленная цветовая схема, новые гайдлайны работы со шрифтами, поддержка форм/</a:t>
            </a:r>
            <a:r>
              <a:rPr lang="en-US" dirty="0"/>
              <a:t>shapes</a:t>
            </a:r>
            <a:r>
              <a:rPr lang="ru-RU" dirty="0"/>
              <a:t>)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В 2021 году представили концепцию </a:t>
            </a:r>
            <a:r>
              <a:rPr lang="en-US" dirty="0"/>
              <a:t>Material You</a:t>
            </a:r>
            <a:r>
              <a:rPr lang="ru-RU" dirty="0"/>
              <a:t>. Цель новой концепции – персонализировать пользовательский опыт. (Обновление цветовой палитры, </a:t>
            </a:r>
            <a:r>
              <a:rPr lang="en-US" dirty="0"/>
              <a:t>Dynamic Color</a:t>
            </a:r>
            <a:r>
              <a:rPr lang="ru-RU" dirty="0"/>
              <a:t>, обновление </a:t>
            </a:r>
            <a:r>
              <a:rPr lang="en-US" dirty="0"/>
              <a:t>UI</a:t>
            </a:r>
            <a:r>
              <a:rPr lang="ru-RU" dirty="0"/>
              <a:t> компонентов)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endParaRPr lang="ru-RU" dirty="0"/>
          </a:p>
          <a:p>
            <a:pPr lvl="3"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Источники:</a:t>
            </a:r>
          </a:p>
          <a:p>
            <a:pPr lvl="3"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dirty="0">
                <a:hlinkClick r:id="rId3"/>
              </a:rPr>
              <a:t>https://habr.com/ru/companies/redmadrobot/articles/252773/</a:t>
            </a:r>
            <a:endParaRPr lang="ru-RU" dirty="0"/>
          </a:p>
          <a:p>
            <a:pPr lvl="3"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dirty="0">
                <a:hlinkClick r:id="rId4"/>
              </a:rPr>
              <a:t>https://habr.com/ru/companies/surfstudio/articles/653115/</a:t>
            </a:r>
            <a:endParaRPr lang="en-US" dirty="0"/>
          </a:p>
          <a:p>
            <a:pPr lvl="3"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dirty="0">
                <a:hlinkClick r:id="rId5"/>
              </a:rPr>
              <a:t>https://m2.material.io/</a:t>
            </a:r>
            <a:endParaRPr lang="en-US" dirty="0"/>
          </a:p>
          <a:p>
            <a:pPr lvl="3"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dirty="0">
                <a:hlinkClick r:id="rId6"/>
              </a:rPr>
              <a:t>https://m3.material.io/</a:t>
            </a:r>
            <a:endParaRPr lang="en-US" dirty="0"/>
          </a:p>
          <a:p>
            <a:pPr lvl="3"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endParaRPr lang="ru-RU" dirty="0"/>
          </a:p>
          <a:p>
            <a:pPr lvl="3"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73896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5675"/>
              </a:lnSpc>
              <a:defRPr sz="4000" b="1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ru-RU" dirty="0"/>
              <a:t>Основные элементы</a:t>
            </a:r>
            <a:endParaRPr dirty="0"/>
          </a:p>
        </p:txBody>
      </p:sp>
      <p:sp>
        <p:nvSpPr>
          <p:cNvPr id="120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1" name="Прямоугольник 6"/>
          <p:cNvSpPr txBox="1"/>
          <p:nvPr/>
        </p:nvSpPr>
        <p:spPr>
          <a:xfrm>
            <a:off x="495299" y="1244072"/>
            <a:ext cx="3298165" cy="2957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lvl="3"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b="1" dirty="0"/>
              <a:t>View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dirty="0" err="1"/>
              <a:t>TextView</a:t>
            </a:r>
            <a:endParaRPr lang="en-US" dirty="0"/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dirty="0" err="1"/>
              <a:t>ImageView</a:t>
            </a:r>
            <a:endParaRPr lang="en-US" dirty="0"/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dirty="0"/>
              <a:t>Button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dirty="0" err="1"/>
              <a:t>EditText</a:t>
            </a:r>
            <a:endParaRPr lang="en-US" dirty="0"/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i="1" dirty="0" err="1"/>
              <a:t>ViewGroup</a:t>
            </a:r>
            <a:endParaRPr lang="en-US" i="1" dirty="0"/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i="1" dirty="0"/>
              <a:t>…</a:t>
            </a:r>
            <a:endParaRPr lang="ru-RU" i="1" dirty="0"/>
          </a:p>
        </p:txBody>
      </p:sp>
      <p:sp>
        <p:nvSpPr>
          <p:cNvPr id="6" name="Прямоугольник 6">
            <a:extLst>
              <a:ext uri="{FF2B5EF4-FFF2-40B4-BE49-F238E27FC236}">
                <a16:creationId xmlns:a16="http://schemas.microsoft.com/office/drawing/2014/main" id="{AF24C74F-6B51-46D1-9160-038C1CD26F8E}"/>
              </a:ext>
            </a:extLst>
          </p:cNvPr>
          <p:cNvSpPr txBox="1"/>
          <p:nvPr/>
        </p:nvSpPr>
        <p:spPr>
          <a:xfrm>
            <a:off x="6096000" y="1268332"/>
            <a:ext cx="3298165" cy="2542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lvl="3"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b="1" dirty="0" err="1"/>
              <a:t>ViewGroup</a:t>
            </a:r>
            <a:endParaRPr lang="en-US" b="1" dirty="0"/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dirty="0" err="1"/>
              <a:t>FrameLayout</a:t>
            </a:r>
            <a:endParaRPr lang="en-US" dirty="0"/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dirty="0" err="1"/>
              <a:t>LinearLayout</a:t>
            </a:r>
            <a:endParaRPr lang="en-US" dirty="0"/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dirty="0" err="1"/>
              <a:t>CounstraintLayout</a:t>
            </a:r>
            <a:endParaRPr lang="en-US" dirty="0"/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dirty="0" err="1"/>
              <a:t>NestedScrollView</a:t>
            </a:r>
            <a:endParaRPr lang="en-US" dirty="0"/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dirty="0"/>
              <a:t>…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A37862-7452-4A8C-8959-A733CE319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6" y="3982354"/>
            <a:ext cx="4594273" cy="27653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B2E17D-6629-4CBF-AA99-BDD30CB9F9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570" y="3559397"/>
            <a:ext cx="7070459" cy="318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802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5675"/>
              </a:lnSpc>
              <a:defRPr sz="4000" b="1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ru-RU" dirty="0"/>
              <a:t>Тема в </a:t>
            </a:r>
            <a:r>
              <a:rPr lang="en-US" dirty="0"/>
              <a:t>Android - XML</a:t>
            </a:r>
            <a:endParaRPr dirty="0"/>
          </a:p>
        </p:txBody>
      </p:sp>
      <p:sp>
        <p:nvSpPr>
          <p:cNvPr id="120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F814E5-0C15-4048-A469-EE357F1B2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1268332"/>
            <a:ext cx="5667320" cy="25552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F4772C-64E9-4EBF-A00A-4F645B8BB6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23623"/>
            <a:ext cx="6317130" cy="177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1119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5675"/>
              </a:lnSpc>
              <a:defRPr sz="4000" b="1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ru-RU" dirty="0"/>
              <a:t>Тема в </a:t>
            </a:r>
            <a:r>
              <a:rPr lang="en-US" dirty="0"/>
              <a:t>Android - Compose</a:t>
            </a:r>
            <a:endParaRPr dirty="0"/>
          </a:p>
        </p:txBody>
      </p:sp>
      <p:sp>
        <p:nvSpPr>
          <p:cNvPr id="120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DBD76D-5734-4B6C-A6FC-E7B5EFF7B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1500213"/>
            <a:ext cx="5826798" cy="49059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E7BE8D-FB8A-47EF-8608-7ACF40CE3E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987" y="1500213"/>
            <a:ext cx="6072013" cy="423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388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5675"/>
              </a:lnSpc>
              <a:defRPr sz="4000" b="1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ru-RU" dirty="0"/>
              <a:t>Стили в </a:t>
            </a:r>
            <a:r>
              <a:rPr lang="en-US" dirty="0"/>
              <a:t>Android </a:t>
            </a:r>
            <a:r>
              <a:rPr lang="ru-RU" dirty="0"/>
              <a:t>- </a:t>
            </a:r>
            <a:r>
              <a:rPr lang="en-US" dirty="0"/>
              <a:t>XML</a:t>
            </a:r>
            <a:endParaRPr dirty="0"/>
          </a:p>
        </p:txBody>
      </p:sp>
      <p:sp>
        <p:nvSpPr>
          <p:cNvPr id="120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50B563-3247-4BA2-A9F7-13EF90A1E9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1268332"/>
            <a:ext cx="8223115" cy="228078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6DFD32-6F71-460E-B434-B57BD0AF10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429000"/>
            <a:ext cx="8822176" cy="24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472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5675"/>
              </a:lnSpc>
              <a:defRPr sz="4000" b="1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ru-RU" dirty="0"/>
              <a:t>Формы в </a:t>
            </a:r>
            <a:r>
              <a:rPr lang="en-US" dirty="0"/>
              <a:t>Android</a:t>
            </a:r>
            <a:endParaRPr dirty="0"/>
          </a:p>
        </p:txBody>
      </p:sp>
      <p:sp>
        <p:nvSpPr>
          <p:cNvPr id="120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AA5FA9-C94B-4E32-93F1-73BDA52F29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4268443"/>
            <a:ext cx="6024664" cy="231984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2DB5B2-E153-433B-8762-EFAB844E50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1268332"/>
            <a:ext cx="8184204" cy="299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297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5675"/>
              </a:lnSpc>
              <a:defRPr sz="4000" b="1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ru-RU" dirty="0"/>
              <a:t>Принципы работы с темой</a:t>
            </a:r>
            <a:endParaRPr dirty="0"/>
          </a:p>
        </p:txBody>
      </p:sp>
      <p:sp>
        <p:nvSpPr>
          <p:cNvPr id="120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" name="Прямоугольник 6">
            <a:extLst>
              <a:ext uri="{FF2B5EF4-FFF2-40B4-BE49-F238E27FC236}">
                <a16:creationId xmlns:a16="http://schemas.microsoft.com/office/drawing/2014/main" id="{661EC596-851D-41E5-A58E-C1BFEBA211EE}"/>
              </a:ext>
            </a:extLst>
          </p:cNvPr>
          <p:cNvSpPr txBox="1"/>
          <p:nvPr/>
        </p:nvSpPr>
        <p:spPr>
          <a:xfrm>
            <a:off x="495299" y="1567947"/>
            <a:ext cx="3713536" cy="464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3"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1" dirty="0"/>
              <a:t>Называть цвета своими именами:</a:t>
            </a:r>
          </a:p>
        </p:txBody>
      </p:sp>
      <p:sp>
        <p:nvSpPr>
          <p:cNvPr id="10" name="Прямоугольник 6">
            <a:extLst>
              <a:ext uri="{FF2B5EF4-FFF2-40B4-BE49-F238E27FC236}">
                <a16:creationId xmlns:a16="http://schemas.microsoft.com/office/drawing/2014/main" id="{B34F91C7-ED9F-46E3-AF4A-9A72114639FE}"/>
              </a:ext>
            </a:extLst>
          </p:cNvPr>
          <p:cNvSpPr txBox="1"/>
          <p:nvPr/>
        </p:nvSpPr>
        <p:spPr>
          <a:xfrm>
            <a:off x="5800552" y="1567947"/>
            <a:ext cx="3713536" cy="464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3"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1" dirty="0"/>
              <a:t>Разносить стили/цвета по файлам: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FA79F2-D546-4A68-8926-2936EA063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552" y="2084476"/>
            <a:ext cx="5172797" cy="1924319"/>
          </a:xfrm>
          <a:prstGeom prst="roundRect">
            <a:avLst>
              <a:gd name="adj" fmla="val 4198"/>
            </a:avLst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D75305-0453-4BB2-9B07-5375C9BE5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398" y="4149253"/>
            <a:ext cx="4182059" cy="1247949"/>
          </a:xfrm>
          <a:prstGeom prst="roundRect">
            <a:avLst>
              <a:gd name="adj" fmla="val 5754"/>
            </a:avLst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5A9B23-203A-4153-A2D0-9033AD405F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05" y="4285034"/>
            <a:ext cx="4879701" cy="24768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C70771-F131-4832-8EEB-A07EFBA7BB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05" y="2032818"/>
            <a:ext cx="4612668" cy="237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258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5675"/>
              </a:lnSpc>
              <a:defRPr sz="4000" b="1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ru-RU" dirty="0"/>
              <a:t>Принципы работы с темой</a:t>
            </a:r>
            <a:endParaRPr dirty="0"/>
          </a:p>
        </p:txBody>
      </p:sp>
      <p:sp>
        <p:nvSpPr>
          <p:cNvPr id="120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" name="Прямоугольник 6">
            <a:extLst>
              <a:ext uri="{FF2B5EF4-FFF2-40B4-BE49-F238E27FC236}">
                <a16:creationId xmlns:a16="http://schemas.microsoft.com/office/drawing/2014/main" id="{661EC596-851D-41E5-A58E-C1BFEBA211EE}"/>
              </a:ext>
            </a:extLst>
          </p:cNvPr>
          <p:cNvSpPr txBox="1"/>
          <p:nvPr/>
        </p:nvSpPr>
        <p:spPr>
          <a:xfrm>
            <a:off x="495299" y="1567947"/>
            <a:ext cx="3713536" cy="464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lvl="3"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1" dirty="0"/>
              <a:t>Давать осмысленные имена: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08B2B7-FF07-427C-A32F-CD31ABD5F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2032818"/>
            <a:ext cx="8223115" cy="228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9265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5675"/>
              </a:lnSpc>
              <a:defRPr sz="4000" b="1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ru-RU" dirty="0"/>
              <a:t>Практическая работа</a:t>
            </a:r>
            <a:endParaRPr dirty="0"/>
          </a:p>
        </p:txBody>
      </p:sp>
      <p:sp>
        <p:nvSpPr>
          <p:cNvPr id="120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" name="Прямоугольник 6">
            <a:extLst>
              <a:ext uri="{FF2B5EF4-FFF2-40B4-BE49-F238E27FC236}">
                <a16:creationId xmlns:a16="http://schemas.microsoft.com/office/drawing/2014/main" id="{661EC596-851D-41E5-A58E-C1BFEBA211EE}"/>
              </a:ext>
            </a:extLst>
          </p:cNvPr>
          <p:cNvSpPr txBox="1"/>
          <p:nvPr/>
        </p:nvSpPr>
        <p:spPr>
          <a:xfrm>
            <a:off x="495299" y="1217751"/>
            <a:ext cx="5652582" cy="2126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3"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1" dirty="0"/>
              <a:t>Повторить верстку: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Создание темы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Переопределение стилей </a:t>
            </a:r>
            <a:r>
              <a:rPr lang="en-US" dirty="0"/>
              <a:t>View</a:t>
            </a:r>
            <a:endParaRPr lang="ru-RU" dirty="0"/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Верстка с использованием разных </a:t>
            </a:r>
            <a:r>
              <a:rPr lang="en-US" dirty="0" err="1"/>
              <a:t>ViewGroup</a:t>
            </a:r>
            <a:r>
              <a:rPr lang="ru-RU" dirty="0"/>
              <a:t> и </a:t>
            </a:r>
            <a:r>
              <a:rPr lang="en-US" dirty="0"/>
              <a:t>View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Обращение ко </a:t>
            </a:r>
            <a:r>
              <a:rPr lang="en-US" dirty="0"/>
              <a:t>View </a:t>
            </a:r>
            <a:r>
              <a:rPr lang="ru-RU" dirty="0"/>
              <a:t>из кода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998F68-C1EE-4356-A2EA-11ADFC2AF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435" y="830094"/>
            <a:ext cx="2573557" cy="5719015"/>
          </a:xfrm>
          <a:prstGeom prst="roundRect">
            <a:avLst>
              <a:gd name="adj" fmla="val 7582"/>
            </a:avLst>
          </a:prstGeom>
        </p:spPr>
      </p:pic>
    </p:spTree>
    <p:extLst>
      <p:ext uri="{BB962C8B-B14F-4D97-AF65-F5344CB8AC3E}">
        <p14:creationId xmlns:p14="http://schemas.microsoft.com/office/powerpoint/2010/main" val="117576581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5675"/>
              </a:lnSpc>
              <a:defRPr sz="4000" b="1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ru-RU" dirty="0"/>
              <a:t>Домашнее задание</a:t>
            </a:r>
            <a:endParaRPr dirty="0"/>
          </a:p>
        </p:txBody>
      </p:sp>
      <p:sp>
        <p:nvSpPr>
          <p:cNvPr id="120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" name="Прямоугольник 6">
            <a:extLst>
              <a:ext uri="{FF2B5EF4-FFF2-40B4-BE49-F238E27FC236}">
                <a16:creationId xmlns:a16="http://schemas.microsoft.com/office/drawing/2014/main" id="{661EC596-851D-41E5-A58E-C1BFEBA211EE}"/>
              </a:ext>
            </a:extLst>
          </p:cNvPr>
          <p:cNvSpPr txBox="1"/>
          <p:nvPr/>
        </p:nvSpPr>
        <p:spPr>
          <a:xfrm>
            <a:off x="495297" y="1567947"/>
            <a:ext cx="7377621" cy="5866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lvl="3"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1" dirty="0"/>
              <a:t>Повторить верстку:</a:t>
            </a:r>
            <a:br>
              <a:rPr lang="en-US" b="1" dirty="0"/>
            </a:br>
            <a:r>
              <a:rPr lang="ru-RU" dirty="0"/>
              <a:t>Точное совпадение цветов и размеров не обязательно. Наличие </a:t>
            </a:r>
            <a:r>
              <a:rPr lang="en-US" dirty="0"/>
              <a:t>Action Bar </a:t>
            </a:r>
            <a:r>
              <a:rPr lang="ru-RU" dirty="0"/>
              <a:t>сверху не обязательно</a:t>
            </a:r>
            <a:endParaRPr lang="en-US" dirty="0"/>
          </a:p>
          <a:p>
            <a:pPr lvl="3"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1" dirty="0"/>
              <a:t>Задание со звездочкой:</a:t>
            </a:r>
          </a:p>
          <a:p>
            <a:pPr lvl="3"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Выполнить первое задание с использованием </a:t>
            </a:r>
            <a:r>
              <a:rPr lang="en-US" dirty="0" err="1"/>
              <a:t>ConstraintLayout</a:t>
            </a:r>
            <a:r>
              <a:rPr lang="ru-RU" dirty="0"/>
              <a:t>. Т.е. вложенность </a:t>
            </a:r>
            <a:r>
              <a:rPr lang="en-US" dirty="0" err="1"/>
              <a:t>ViewGroup</a:t>
            </a:r>
            <a:r>
              <a:rPr lang="en-US" dirty="0"/>
              <a:t> </a:t>
            </a:r>
            <a:r>
              <a:rPr lang="ru-RU" dirty="0"/>
              <a:t>не должны быть больше одного.</a:t>
            </a:r>
            <a:br>
              <a:rPr lang="en-US" b="1" dirty="0"/>
            </a:br>
            <a:br>
              <a:rPr lang="en-US" b="1" dirty="0"/>
            </a:br>
            <a:r>
              <a:rPr lang="ru-RU" b="1" dirty="0"/>
              <a:t>Видео-обзор с объяснением работы </a:t>
            </a:r>
            <a:r>
              <a:rPr lang="en-US" b="1" dirty="0"/>
              <a:t>Constraint Layout:</a:t>
            </a:r>
            <a:br>
              <a:rPr lang="en-US" b="1" dirty="0"/>
            </a:br>
            <a:r>
              <a:rPr lang="en-US" dirty="0">
                <a:hlinkClick r:id="rId3"/>
              </a:rPr>
              <a:t>https://www.youtube.com/watch?v=yZYOX6hRYFc</a:t>
            </a:r>
            <a:br>
              <a:rPr lang="ru-RU" dirty="0"/>
            </a:br>
            <a:r>
              <a:rPr lang="ru-RU" b="1" dirty="0"/>
              <a:t>Документация:</a:t>
            </a:r>
          </a:p>
          <a:p>
            <a:pPr lvl="3"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dirty="0">
                <a:hlinkClick r:id="rId4"/>
              </a:rPr>
              <a:t>https://developer.android.com/reference/androidx/constraintlayout/widget/ConstraintLayout</a:t>
            </a:r>
            <a:endParaRPr lang="ru-RU" b="1" dirty="0"/>
          </a:p>
          <a:p>
            <a:pPr lvl="3"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br>
              <a:rPr lang="en-US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3D6714-8E4B-4DFC-A5BF-6823E9D27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8373" y="963531"/>
            <a:ext cx="2600122" cy="5778049"/>
          </a:xfrm>
          <a:prstGeom prst="roundRect">
            <a:avLst>
              <a:gd name="adj" fmla="val 7279"/>
            </a:avLst>
          </a:prstGeom>
        </p:spPr>
      </p:pic>
    </p:spTree>
    <p:extLst>
      <p:ext uri="{BB962C8B-B14F-4D97-AF65-F5344CB8AC3E}">
        <p14:creationId xmlns:p14="http://schemas.microsoft.com/office/powerpoint/2010/main" val="14949138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5675"/>
              </a:lnSpc>
              <a:defRPr sz="4000" b="1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 dirty="0"/>
              <a:t>Material Design</a:t>
            </a:r>
            <a:endParaRPr dirty="0"/>
          </a:p>
        </p:txBody>
      </p:sp>
      <p:sp>
        <p:nvSpPr>
          <p:cNvPr id="120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1" name="Прямоугольник 6"/>
          <p:cNvSpPr txBox="1"/>
          <p:nvPr/>
        </p:nvSpPr>
        <p:spPr>
          <a:xfrm>
            <a:off x="541019" y="1659571"/>
            <a:ext cx="8161354" cy="3788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en-US" b="1" dirty="0"/>
              <a:t>Material Design</a:t>
            </a:r>
            <a:r>
              <a:rPr dirty="0"/>
              <a:t> </a:t>
            </a:r>
            <a:r>
              <a:rPr lang="ru-RU" dirty="0"/>
              <a:t>– дизайн система/подход, который позволяет создавать консистентный пользовательский опыт на всех экранах: десктоп, смартфон, часы, планшеты, телевизоры и т.д.</a:t>
            </a:r>
            <a:endParaRPr dirty="0"/>
          </a:p>
          <a:p>
            <a:pPr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endParaRPr dirty="0"/>
          </a:p>
          <a:p>
            <a:pPr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1" dirty="0"/>
              <a:t>Четыре принципа </a:t>
            </a:r>
            <a:r>
              <a:rPr lang="en-US" b="1" dirty="0"/>
              <a:t>Material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Тактильные поверхности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Полиграфический дизайн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Осмысленная анимация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Адаптивный дизайн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880;p122"/>
          <p:cNvSpPr txBox="1"/>
          <p:nvPr/>
        </p:nvSpPr>
        <p:spPr>
          <a:xfrm>
            <a:off x="541024" y="3603359"/>
            <a:ext cx="8354599" cy="184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lnSpc>
                <a:spcPct val="80000"/>
              </a:lnSpc>
              <a:defRPr sz="4400" b="1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 err="1"/>
              <a:t>Новосибирский</a:t>
            </a:r>
            <a:br>
              <a:rPr dirty="0"/>
            </a:br>
            <a:r>
              <a:rPr dirty="0" err="1"/>
              <a:t>Государственный</a:t>
            </a:r>
            <a:endParaRPr dirty="0"/>
          </a:p>
          <a:p>
            <a:pPr>
              <a:lnSpc>
                <a:spcPct val="80000"/>
              </a:lnSpc>
              <a:defRPr sz="4400" b="1">
                <a:solidFill>
                  <a:srgbClr val="262626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 err="1"/>
              <a:t>Университет</a:t>
            </a:r>
            <a:endParaRPr dirty="0"/>
          </a:p>
        </p:txBody>
      </p:sp>
      <p:sp>
        <p:nvSpPr>
          <p:cNvPr id="368" name="Google Shape;881;p122"/>
          <p:cNvSpPr txBox="1"/>
          <p:nvPr/>
        </p:nvSpPr>
        <p:spPr>
          <a:xfrm>
            <a:off x="9002297" y="784925"/>
            <a:ext cx="2763992" cy="205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0949" tIns="60949" rIns="60949" bIns="60949">
            <a:spAutoFit/>
          </a:bodyPr>
          <a:lstStyle/>
          <a:p>
            <a:pPr>
              <a:defRPr sz="1600" b="1">
                <a:solidFill>
                  <a:srgbClr val="191D2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True Engineering</a:t>
            </a:r>
          </a:p>
          <a:p>
            <a:pPr>
              <a:defRPr sz="1600">
                <a:solidFill>
                  <a:srgbClr val="191D22"/>
                </a:solidFill>
                <a:latin typeface="Raleway"/>
                <a:ea typeface="Raleway"/>
                <a:cs typeface="Raleway"/>
                <a:sym typeface="Raleway"/>
              </a:defRPr>
            </a:pPr>
            <a:br>
              <a:rPr b="1" dirty="0"/>
            </a:br>
            <a:r>
              <a:rPr dirty="0"/>
              <a:t>630128, г. </a:t>
            </a:r>
            <a:r>
              <a:rPr dirty="0" err="1"/>
              <a:t>Новосибирск</a:t>
            </a:r>
            <a:r>
              <a:rPr dirty="0"/>
              <a:t>,</a:t>
            </a:r>
          </a:p>
          <a:p>
            <a:pPr>
              <a:defRPr sz="1600">
                <a:solidFill>
                  <a:srgbClr val="191D2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 err="1"/>
              <a:t>ул</a:t>
            </a:r>
            <a:r>
              <a:rPr dirty="0"/>
              <a:t>. </a:t>
            </a:r>
            <a:r>
              <a:rPr dirty="0" err="1"/>
              <a:t>Кутателадзе</a:t>
            </a:r>
            <a:r>
              <a:rPr dirty="0"/>
              <a:t>, 4г</a:t>
            </a:r>
          </a:p>
          <a:p>
            <a:pPr>
              <a:defRPr sz="1600">
                <a:solidFill>
                  <a:srgbClr val="191D22"/>
                </a:solidFill>
                <a:latin typeface="Raleway"/>
                <a:ea typeface="Raleway"/>
                <a:cs typeface="Raleway"/>
                <a:sym typeface="Raleway"/>
              </a:defRPr>
            </a:pPr>
            <a:br>
              <a:rPr dirty="0"/>
            </a:br>
            <a:r>
              <a:rPr dirty="0"/>
              <a:t>(383) 363-33-51, 363-33-50</a:t>
            </a:r>
          </a:p>
          <a:p>
            <a:pPr>
              <a:defRPr sz="1600">
                <a:solidFill>
                  <a:srgbClr val="191D2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info@trueengineering.ru</a:t>
            </a:r>
          </a:p>
          <a:p>
            <a:pPr>
              <a:defRPr sz="1600">
                <a:solidFill>
                  <a:srgbClr val="191D22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trueengineering.ru</a:t>
            </a:r>
          </a:p>
        </p:txBody>
      </p:sp>
      <p:sp>
        <p:nvSpPr>
          <p:cNvPr id="369" name="Google Shape;882;p122"/>
          <p:cNvSpPr txBox="1"/>
          <p:nvPr/>
        </p:nvSpPr>
        <p:spPr>
          <a:xfrm>
            <a:off x="541025" y="6100669"/>
            <a:ext cx="4083697" cy="2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dirty="0"/>
              <a:t>© 2024 TRUE ENGINEERING. КОНФИДЕНЦИАЛЬНО.</a:t>
            </a:r>
          </a:p>
        </p:txBody>
      </p:sp>
      <p:pic>
        <p:nvPicPr>
          <p:cNvPr id="370" name="Google Shape;883;p122" descr="Google Shape;883;p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588886"/>
            <a:ext cx="3858048" cy="562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5675"/>
              </a:lnSpc>
              <a:defRPr sz="4000" b="1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ru-RU" dirty="0"/>
              <a:t>Тактильные поверхности</a:t>
            </a:r>
            <a:endParaRPr dirty="0"/>
          </a:p>
        </p:txBody>
      </p:sp>
      <p:sp>
        <p:nvSpPr>
          <p:cNvPr id="120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1" name="Прямоугольник 6"/>
          <p:cNvSpPr txBox="1"/>
          <p:nvPr/>
        </p:nvSpPr>
        <p:spPr>
          <a:xfrm>
            <a:off x="541019" y="1659571"/>
            <a:ext cx="8161354" cy="2126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1" dirty="0"/>
              <a:t>Поверхность:</a:t>
            </a:r>
          </a:p>
          <a:p>
            <a:pPr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Интерфейс складывается из осязаемых слоев «цифровой бумаги» - тактильных поверхностей. Слои расположены на разной высоте и отбрасывают тени друг на друга.</a:t>
            </a:r>
          </a:p>
          <a:p>
            <a:pPr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Т.е. поверхность – «контейнер» с тенью и ничего больше.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4EA758-CC6D-4FD0-A86A-745F75C47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3786435"/>
            <a:ext cx="4854247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B1E704-3D88-4494-9936-C6AC8E0CF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1" y="3889199"/>
            <a:ext cx="6581111" cy="212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6086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5675"/>
              </a:lnSpc>
              <a:defRPr sz="4000" b="1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ru-RU" dirty="0"/>
              <a:t>Тактильные поверхности</a:t>
            </a:r>
            <a:endParaRPr dirty="0"/>
          </a:p>
        </p:txBody>
      </p:sp>
      <p:sp>
        <p:nvSpPr>
          <p:cNvPr id="120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1" name="Прямоугольник 6"/>
          <p:cNvSpPr txBox="1"/>
          <p:nvPr/>
        </p:nvSpPr>
        <p:spPr>
          <a:xfrm>
            <a:off x="541019" y="1659571"/>
            <a:ext cx="8161354" cy="2126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1" dirty="0"/>
              <a:t>Глубина:</a:t>
            </a:r>
          </a:p>
          <a:p>
            <a:pPr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Глубина помогает сфокусировать внимание пользователя на критически важных вещах. Также глубина задает подсказки о взаимодействии.</a:t>
            </a:r>
            <a:br>
              <a:rPr lang="en-US" dirty="0"/>
            </a:br>
            <a:r>
              <a:rPr lang="ru-RU" b="1" dirty="0"/>
              <a:t>Вопрос: </a:t>
            </a:r>
          </a:p>
          <a:p>
            <a:pPr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Что делать с темной темой?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E2626E-B50F-4392-9CC5-617E60AB0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3762176"/>
            <a:ext cx="5122862" cy="279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1452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5675"/>
              </a:lnSpc>
              <a:defRPr sz="4000" b="1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ru-RU" dirty="0"/>
              <a:t>Полиграфический дизайн</a:t>
            </a:r>
            <a:endParaRPr dirty="0"/>
          </a:p>
        </p:txBody>
      </p:sp>
      <p:sp>
        <p:nvSpPr>
          <p:cNvPr id="120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1" name="Прямоугольник 6"/>
          <p:cNvSpPr txBox="1"/>
          <p:nvPr/>
        </p:nvSpPr>
        <p:spPr>
          <a:xfrm>
            <a:off x="541019" y="1659571"/>
            <a:ext cx="8161354" cy="1295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1" dirty="0"/>
              <a:t>Изящная типографика:</a:t>
            </a:r>
          </a:p>
          <a:p>
            <a:pPr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Типографика играет важную роль. Выбор и композиция шрифта задает стиль издания (в терминах газет). Также типографика задает структуру контента.</a:t>
            </a:r>
            <a:endParaRPr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3677F74-02DF-4940-9938-F9CB98D17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311685"/>
            <a:ext cx="49149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2593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5675"/>
              </a:lnSpc>
              <a:defRPr sz="4000" b="1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ru-RU" dirty="0"/>
              <a:t>Полиграфический дизайн</a:t>
            </a:r>
            <a:endParaRPr dirty="0"/>
          </a:p>
        </p:txBody>
      </p:sp>
      <p:sp>
        <p:nvSpPr>
          <p:cNvPr id="120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1" name="Прямоугольник 6"/>
          <p:cNvSpPr txBox="1"/>
          <p:nvPr/>
        </p:nvSpPr>
        <p:spPr>
          <a:xfrm>
            <a:off x="541019" y="1659571"/>
            <a:ext cx="8161354" cy="1295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1" dirty="0"/>
              <a:t>Геометрическая </a:t>
            </a:r>
            <a:r>
              <a:rPr lang="ru-RU" b="1" dirty="0" err="1"/>
              <a:t>иконографика</a:t>
            </a:r>
            <a:r>
              <a:rPr lang="ru-RU" b="1" dirty="0"/>
              <a:t>:</a:t>
            </a:r>
          </a:p>
          <a:p>
            <a:pPr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Простые иконки в </a:t>
            </a:r>
            <a:r>
              <a:rPr lang="en-US" dirty="0"/>
              <a:t>Android </a:t>
            </a:r>
            <a:r>
              <a:rPr lang="ru-RU" dirty="0"/>
              <a:t>использовались давно, но в </a:t>
            </a:r>
            <a:r>
              <a:rPr lang="en-US" dirty="0"/>
              <a:t>Material Design </a:t>
            </a:r>
            <a:r>
              <a:rPr lang="ru-RU" dirty="0"/>
              <a:t>они стали еще проще.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A2CDA55-E2B6-451E-A727-C74A665D2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2955439"/>
            <a:ext cx="5791200" cy="289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6087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5675"/>
              </a:lnSpc>
              <a:defRPr sz="4000" b="1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ru-RU" dirty="0"/>
              <a:t>Полиграфический дизайн</a:t>
            </a:r>
            <a:endParaRPr dirty="0"/>
          </a:p>
        </p:txBody>
      </p:sp>
      <p:sp>
        <p:nvSpPr>
          <p:cNvPr id="120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1" name="Прямоугольник 6"/>
          <p:cNvSpPr txBox="1"/>
          <p:nvPr/>
        </p:nvSpPr>
        <p:spPr>
          <a:xfrm>
            <a:off x="541019" y="1659571"/>
            <a:ext cx="8161354" cy="2126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1" dirty="0"/>
              <a:t>Цвет:</a:t>
            </a:r>
          </a:p>
          <a:p>
            <a:pPr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В </a:t>
            </a:r>
            <a:r>
              <a:rPr lang="en-US" dirty="0"/>
              <a:t>Material Design </a:t>
            </a:r>
            <a:r>
              <a:rPr lang="ru-RU" dirty="0"/>
              <a:t>стандартная цветовая палитра состоит из основного и акцентного цветов. Основной – для больших областей  вроде </a:t>
            </a:r>
            <a:r>
              <a:rPr lang="en-US" dirty="0"/>
              <a:t>Action Bar</a:t>
            </a:r>
            <a:r>
              <a:rPr lang="ru-RU" dirty="0"/>
              <a:t>. Более яркий акцентный используется точечно в элементах управления, призван привлекать внимание к ключевым элементам.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D4BB2FC-306A-4E36-AA74-A1F4DE137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4077575"/>
            <a:ext cx="6096000" cy="212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7988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5675"/>
              </a:lnSpc>
              <a:defRPr sz="4000" b="1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ru-RU" dirty="0"/>
              <a:t>Осмысленные анимации</a:t>
            </a:r>
            <a:endParaRPr dirty="0"/>
          </a:p>
        </p:txBody>
      </p:sp>
      <p:sp>
        <p:nvSpPr>
          <p:cNvPr id="120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1" name="Прямоугольник 6"/>
          <p:cNvSpPr txBox="1"/>
          <p:nvPr/>
        </p:nvSpPr>
        <p:spPr>
          <a:xfrm>
            <a:off x="541019" y="1659571"/>
            <a:ext cx="8161354" cy="4204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В реальном мире объекты не могут появиться из ниоткуда или исчезнуть в никуда. Поэтому в </a:t>
            </a:r>
            <a:r>
              <a:rPr lang="en-US" dirty="0"/>
              <a:t>Material Design </a:t>
            </a:r>
            <a:r>
              <a:rPr lang="ru-RU" dirty="0"/>
              <a:t>анимация используется, чтобы показать, что произошло. Активное движение привлекает взгляд, т.е. анимацией мы управляем вниманием пользователя.</a:t>
            </a:r>
          </a:p>
          <a:p>
            <a:pPr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endParaRPr lang="ru-RU" dirty="0"/>
          </a:p>
          <a:p>
            <a:pPr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b="1" dirty="0"/>
              <a:t>Принципы</a:t>
            </a:r>
            <a:r>
              <a:rPr lang="ru-RU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Асимметрия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Реакция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 err="1"/>
              <a:t>Микроанимации</a:t>
            </a: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Четкость и резкость</a:t>
            </a:r>
          </a:p>
        </p:txBody>
      </p:sp>
    </p:spTree>
    <p:extLst>
      <p:ext uri="{BB962C8B-B14F-4D97-AF65-F5344CB8AC3E}">
        <p14:creationId xmlns:p14="http://schemas.microsoft.com/office/powerpoint/2010/main" val="27975025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05675"/>
              </a:lnSpc>
              <a:defRPr sz="4000" b="1">
                <a:solidFill>
                  <a:srgbClr val="0C0C0C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ru-RU" dirty="0"/>
              <a:t>Адаптивный дизайн</a:t>
            </a:r>
            <a:endParaRPr dirty="0"/>
          </a:p>
        </p:txBody>
      </p:sp>
      <p:sp>
        <p:nvSpPr>
          <p:cNvPr id="120" name="Google Shape;211;g2cc3a7c4520_1_28"/>
          <p:cNvSpPr/>
          <p:nvPr/>
        </p:nvSpPr>
        <p:spPr>
          <a:xfrm>
            <a:off x="495300" y="269715"/>
            <a:ext cx="741301" cy="89401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1" name="Прямоугольник 6"/>
          <p:cNvSpPr txBox="1"/>
          <p:nvPr/>
        </p:nvSpPr>
        <p:spPr>
          <a:xfrm>
            <a:off x="541019" y="1659571"/>
            <a:ext cx="8161354" cy="88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800">
                <a:latin typeface="Hack"/>
                <a:ea typeface="Hack"/>
                <a:cs typeface="Hack"/>
                <a:sym typeface="Hack"/>
              </a:defRPr>
            </a:pPr>
            <a:r>
              <a:rPr lang="ru-RU" dirty="0"/>
              <a:t>Адаптивный дизайн – то, как мы можем применить три первые концепции на разных устройствах и экранах разных форм-факторов.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60784D-2170-4C61-98B8-D3720100C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2540001"/>
            <a:ext cx="599753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4556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1959</Words>
  <Application>Microsoft Office PowerPoint</Application>
  <PresentationFormat>Широкоэкранный</PresentationFormat>
  <Paragraphs>163</Paragraphs>
  <Slides>20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Hack</vt:lpstr>
      <vt:lpstr>Raleway</vt:lpstr>
      <vt:lpstr>Releway Num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Gomer</dc:creator>
  <cp:lastModifiedBy>Artem Gomer</cp:lastModifiedBy>
  <cp:revision>6</cp:revision>
  <dcterms:modified xsi:type="dcterms:W3CDTF">2024-09-09T08:59:45Z</dcterms:modified>
</cp:coreProperties>
</file>