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2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4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040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45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6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0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15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3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2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98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80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4972-2198-461D-81EA-B5D59DCE80BD}" type="datetimeFigureOut">
              <a:rPr lang="ru-RU" smtClean="0"/>
              <a:t>03.05.2024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23FA-6A00-4276-AF12-EF29327CA0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33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378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67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4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704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08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037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342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Bogdan Klimov</dc:creator>
  <cp:lastModifiedBy>Bogdan Klimov</cp:lastModifiedBy>
  <cp:revision>1</cp:revision>
  <dcterms:created xsi:type="dcterms:W3CDTF">2024-05-03T20:57:14Z</dcterms:created>
  <dcterms:modified xsi:type="dcterms:W3CDTF">2024-05-03T21:06:09Z</dcterms:modified>
</cp:coreProperties>
</file>