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2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antsome.r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antsome.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antsome.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BogdanLivadariu/wantsome-playground/tree/master/automation-framework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9" y="-3137"/>
            <a:ext cx="24395168" cy="137222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ul prezentării aici…"/>
          <p:cNvSpPr txBox="1">
            <a:spLocks noGrp="1"/>
          </p:cNvSpPr>
          <p:nvPr>
            <p:ph type="ctrTitle"/>
          </p:nvPr>
        </p:nvSpPr>
        <p:spPr>
          <a:xfrm>
            <a:off x="5168896" y="9204391"/>
            <a:ext cx="11468898" cy="2979738"/>
          </a:xfrm>
          <a:prstGeom prst="rect">
            <a:avLst/>
          </a:prstGeom>
        </p:spPr>
        <p:txBody>
          <a:bodyPr anchor="t"/>
          <a:lstStyle/>
          <a:p>
            <a:pPr defTabSz="457200">
              <a:lnSpc>
                <a:spcPct val="100000"/>
              </a:lnSpc>
              <a:defRPr sz="8650" b="0" spc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lack"/>
                <a:ea typeface="Muli Black"/>
                <a:cs typeface="Muli Black"/>
                <a:sym typeface="Muli Black"/>
              </a:defRPr>
            </a:pPr>
            <a:r>
              <a:rPr lang="en-US" dirty="0"/>
              <a:t>WebDriver environment &amp; Framework setup</a:t>
            </a:r>
            <a:endParaRPr dirty="0"/>
          </a:p>
        </p:txBody>
      </p:sp>
      <p:sp>
        <p:nvSpPr>
          <p:cNvPr id="153" name="Mai mult…"/>
          <p:cNvSpPr txBox="1"/>
          <p:nvPr/>
        </p:nvSpPr>
        <p:spPr>
          <a:xfrm>
            <a:off x="18351496" y="695390"/>
            <a:ext cx="5368929" cy="297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67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rPr dirty="0"/>
              <a:t>Mai </a:t>
            </a:r>
            <a:r>
              <a:rPr dirty="0" err="1"/>
              <a:t>mult</a:t>
            </a:r>
            <a:endParaRPr dirty="0"/>
          </a:p>
          <a:p>
            <a:pPr defTabSz="457200">
              <a:lnSpc>
                <a:spcPct val="100000"/>
              </a:lnSpc>
              <a:spcBef>
                <a:spcPts val="0"/>
              </a:spcBef>
              <a:defRPr sz="67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Regular"/>
                <a:ea typeface="Muli Regular"/>
                <a:cs typeface="Muli Regular"/>
                <a:sym typeface="Muli Regular"/>
              </a:defRPr>
            </a:pPr>
            <a:r>
              <a:rPr dirty="0" err="1"/>
              <a:t>decât</a:t>
            </a:r>
            <a:r>
              <a:rPr dirty="0"/>
              <a:t> </a:t>
            </a:r>
            <a:r>
              <a:rPr dirty="0" err="1"/>
              <a:t>știai</a:t>
            </a:r>
            <a:r>
              <a:rPr dirty="0"/>
              <a:t>.</a:t>
            </a:r>
          </a:p>
        </p:txBody>
      </p:sp>
      <p:sp>
        <p:nvSpPr>
          <p:cNvPr id="154" name="wantsome.ro"/>
          <p:cNvSpPr txBox="1"/>
          <p:nvPr/>
        </p:nvSpPr>
        <p:spPr>
          <a:xfrm>
            <a:off x="5168896" y="695390"/>
            <a:ext cx="8199244" cy="153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52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lack"/>
                <a:ea typeface="Muli Black"/>
                <a:cs typeface="Muli Black"/>
                <a:sym typeface="Muli Black"/>
              </a:defRPr>
            </a:lvl1pPr>
          </a:lstStyle>
          <a:p>
            <a:r>
              <a:t>wantsome.ro</a:t>
            </a:r>
          </a:p>
        </p:txBody>
      </p:sp>
      <p:sp>
        <p:nvSpPr>
          <p:cNvPr id="155" name="10/05/2020"/>
          <p:cNvSpPr txBox="1"/>
          <p:nvPr/>
        </p:nvSpPr>
        <p:spPr>
          <a:xfrm>
            <a:off x="17640296" y="9204390"/>
            <a:ext cx="6791329" cy="297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3950">
                <a:uFill>
                  <a:solidFill>
                    <a:srgbClr val="FFFFFF"/>
                  </a:solidFill>
                </a:uFill>
                <a:latin typeface="Muli Regular"/>
                <a:ea typeface="Muli Regular"/>
                <a:cs typeface="Muli Regular"/>
                <a:sym typeface="Muli Regular"/>
              </a:defRPr>
            </a:lvl1pPr>
          </a:lstStyle>
          <a:p>
            <a:r>
              <a:rPr lang="en-US"/>
              <a:t>27</a:t>
            </a:r>
            <a:r>
              <a:t>/0</a:t>
            </a:r>
            <a:r>
              <a:rPr lang="en-US"/>
              <a:t>2</a:t>
            </a:r>
            <a:r>
              <a:t>/202</a:t>
            </a:r>
            <a:r>
              <a:rPr lang="en-US"/>
              <a:t>1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1567915" y="-92685"/>
            <a:ext cx="21248169" cy="14281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wantsome.ro"/>
          <p:cNvSpPr txBox="1"/>
          <p:nvPr/>
        </p:nvSpPr>
        <p:spPr>
          <a:xfrm>
            <a:off x="17134867" y="12631933"/>
            <a:ext cx="6791330" cy="75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457200">
              <a:lnSpc>
                <a:spcPct val="100000"/>
              </a:lnSpc>
              <a:spcBef>
                <a:spcPts val="0"/>
              </a:spcBef>
              <a:defRPr sz="2350" u="sng"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wantsome.ro</a:t>
            </a:r>
          </a:p>
        </p:txBody>
      </p:sp>
      <p:sp>
        <p:nvSpPr>
          <p:cNvPr id="160" name="Titlu aici / Subtitlu aici"/>
          <p:cNvSpPr txBox="1">
            <a:spLocks noGrp="1"/>
          </p:cNvSpPr>
          <p:nvPr>
            <p:ph type="ctrTitle"/>
          </p:nvPr>
        </p:nvSpPr>
        <p:spPr>
          <a:xfrm>
            <a:off x="1988906" y="-64502"/>
            <a:ext cx="20836666" cy="14289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457200">
              <a:lnSpc>
                <a:spcPct val="100000"/>
              </a:lnSpc>
              <a:defRPr sz="5750" b="0" spc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lack"/>
                <a:ea typeface="Muli Black"/>
                <a:cs typeface="Muli Black"/>
                <a:sym typeface="Muli Black"/>
              </a:defRPr>
            </a:pPr>
            <a:r>
              <a:rPr lang="en-US" dirty="0"/>
              <a:t>WebDriver environment &amp; Framework setup</a:t>
            </a:r>
            <a:r>
              <a:rPr dirty="0"/>
              <a:t>/ </a:t>
            </a:r>
            <a:r>
              <a:rPr lang="en-US" dirty="0">
                <a:latin typeface="Muli Regular"/>
                <a:ea typeface="Muli Regular"/>
                <a:cs typeface="Muli Regular"/>
                <a:sym typeface="Muli Regular"/>
              </a:rPr>
              <a:t>Agenda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61" name="Rectangle"/>
          <p:cNvSpPr/>
          <p:nvPr/>
        </p:nvSpPr>
        <p:spPr>
          <a:xfrm>
            <a:off x="3672" y="12294689"/>
            <a:ext cx="1552612" cy="1428167"/>
          </a:xfrm>
          <a:prstGeom prst="rect">
            <a:avLst/>
          </a:prstGeom>
          <a:solidFill>
            <a:srgbClr val="5B4A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//</a:t>
            </a:r>
            <a:endParaRPr dirty="0"/>
          </a:p>
        </p:txBody>
      </p:sp>
      <p:sp>
        <p:nvSpPr>
          <p:cNvPr id="162" name="12"/>
          <p:cNvSpPr txBox="1"/>
          <p:nvPr/>
        </p:nvSpPr>
        <p:spPr>
          <a:xfrm>
            <a:off x="3672" y="12631932"/>
            <a:ext cx="1552612" cy="75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28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</a:defRPr>
            </a:lvl1pPr>
          </a:lstStyle>
          <a:p>
            <a:r>
              <a:rPr dirty="0"/>
              <a:t>1 </a:t>
            </a:r>
          </a:p>
        </p:txBody>
      </p:sp>
      <p:sp>
        <p:nvSpPr>
          <p:cNvPr id="163" name="Rectangle"/>
          <p:cNvSpPr/>
          <p:nvPr/>
        </p:nvSpPr>
        <p:spPr>
          <a:xfrm>
            <a:off x="22831388" y="-92686"/>
            <a:ext cx="1552612" cy="1428167"/>
          </a:xfrm>
          <a:prstGeom prst="rect">
            <a:avLst/>
          </a:prstGeom>
          <a:solidFill>
            <a:srgbClr val="C7D4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3672" y="-615"/>
            <a:ext cx="1552612" cy="1428167"/>
          </a:xfrm>
          <a:prstGeom prst="rect">
            <a:avLst/>
          </a:prstGeom>
          <a:solidFill>
            <a:srgbClr val="EBD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3" y="377027"/>
            <a:ext cx="448589" cy="67288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A4873-36EE-481E-8C3D-35221EA13726}"/>
              </a:ext>
            </a:extLst>
          </p:cNvPr>
          <p:cNvSpPr txBox="1"/>
          <p:nvPr/>
        </p:nvSpPr>
        <p:spPr>
          <a:xfrm>
            <a:off x="1567915" y="4064373"/>
            <a:ext cx="21248169" cy="6311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Project setup using maven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Split everything into maven modules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en-US" dirty="0"/>
              <a:t>Leverage built-in </a:t>
            </a:r>
            <a:r>
              <a:rPr lang="en-US" dirty="0" err="1"/>
              <a:t>PageFactory</a:t>
            </a:r>
            <a:r>
              <a:rPr lang="en-US" dirty="0"/>
              <a:t> model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Make your </a:t>
            </a:r>
            <a:r>
              <a:rPr lang="en-US" dirty="0"/>
              <a:t>automated tests implementation reflect manual tests</a:t>
            </a: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Running tests on different browsers/platforms has never been much easier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1567915" y="-615"/>
            <a:ext cx="21248169" cy="14281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rcRect l="1471" t="11340" r="11340" b="1357"/>
          <a:stretch>
            <a:fillRect/>
          </a:stretch>
        </p:blipFill>
        <p:spPr>
          <a:xfrm rot="5400">
            <a:off x="1584638" y="1548332"/>
            <a:ext cx="22763675" cy="1086138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antsome.ro"/>
          <p:cNvSpPr txBox="1"/>
          <p:nvPr/>
        </p:nvSpPr>
        <p:spPr>
          <a:xfrm>
            <a:off x="17134867" y="12631932"/>
            <a:ext cx="6791329" cy="75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457200">
              <a:lnSpc>
                <a:spcPct val="100000"/>
              </a:lnSpc>
              <a:spcBef>
                <a:spcPts val="0"/>
              </a:spcBef>
              <a:defRPr sz="2350" u="sng"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wantsome.ro</a:t>
            </a:r>
          </a:p>
        </p:txBody>
      </p:sp>
      <p:sp>
        <p:nvSpPr>
          <p:cNvPr id="170" name="Titlu aici / Subtitlu aici"/>
          <p:cNvSpPr txBox="1">
            <a:spLocks noGrp="1"/>
          </p:cNvSpPr>
          <p:nvPr>
            <p:ph type="ctrTitle"/>
          </p:nvPr>
        </p:nvSpPr>
        <p:spPr>
          <a:xfrm>
            <a:off x="1988906" y="-64502"/>
            <a:ext cx="20827178" cy="14289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457200">
              <a:lnSpc>
                <a:spcPct val="100000"/>
              </a:lnSpc>
              <a:defRPr sz="5750" b="0" spc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lack"/>
                <a:ea typeface="Muli Black"/>
                <a:cs typeface="Muli Black"/>
                <a:sym typeface="Muli Black"/>
              </a:defRPr>
            </a:pPr>
            <a:r>
              <a:rPr lang="en-US" dirty="0"/>
              <a:t>WebDriver environment &amp; Framework setup/ </a:t>
            </a:r>
            <a:r>
              <a:rPr lang="en-US" dirty="0">
                <a:latin typeface="Muli Regular"/>
                <a:ea typeface="Muli Regular"/>
                <a:cs typeface="Muli Regular"/>
                <a:sym typeface="Muli Regular"/>
              </a:rPr>
              <a:t>Project architecture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1" name="Rectangle"/>
          <p:cNvSpPr/>
          <p:nvPr/>
        </p:nvSpPr>
        <p:spPr>
          <a:xfrm>
            <a:off x="3672" y="12294689"/>
            <a:ext cx="1552612" cy="1428167"/>
          </a:xfrm>
          <a:prstGeom prst="rect">
            <a:avLst/>
          </a:prstGeom>
          <a:solidFill>
            <a:srgbClr val="E857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12"/>
          <p:cNvSpPr txBox="1"/>
          <p:nvPr/>
        </p:nvSpPr>
        <p:spPr>
          <a:xfrm>
            <a:off x="3672" y="12631932"/>
            <a:ext cx="1552612" cy="75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28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73" name="Rectangle"/>
          <p:cNvSpPr/>
          <p:nvPr/>
        </p:nvSpPr>
        <p:spPr>
          <a:xfrm>
            <a:off x="22825572" y="-615"/>
            <a:ext cx="1552612" cy="1428167"/>
          </a:xfrm>
          <a:prstGeom prst="rect">
            <a:avLst/>
          </a:prstGeom>
          <a:solidFill>
            <a:srgbClr val="5B4A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3672" y="-615"/>
            <a:ext cx="1552612" cy="1428167"/>
          </a:xfrm>
          <a:prstGeom prst="rect">
            <a:avLst/>
          </a:prstGeom>
          <a:solidFill>
            <a:srgbClr val="EBD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3" y="377027"/>
            <a:ext cx="448589" cy="672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A1BE00D-F7F6-4CBE-80D7-D64F0D5D6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6233" y="2445009"/>
            <a:ext cx="18304094" cy="9573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1567915" y="-615"/>
            <a:ext cx="21248169" cy="14281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rcRect l="1471" t="11340" r="11340" b="1357"/>
          <a:stretch>
            <a:fillRect/>
          </a:stretch>
        </p:blipFill>
        <p:spPr>
          <a:xfrm rot="5400">
            <a:off x="1584638" y="1548332"/>
            <a:ext cx="22763675" cy="1086138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antsome.ro"/>
          <p:cNvSpPr txBox="1"/>
          <p:nvPr/>
        </p:nvSpPr>
        <p:spPr>
          <a:xfrm>
            <a:off x="17134867" y="12631932"/>
            <a:ext cx="6791329" cy="75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457200">
              <a:lnSpc>
                <a:spcPct val="100000"/>
              </a:lnSpc>
              <a:spcBef>
                <a:spcPts val="0"/>
              </a:spcBef>
              <a:defRPr sz="2350" u="sng"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wantsome.ro</a:t>
            </a:r>
          </a:p>
        </p:txBody>
      </p:sp>
      <p:sp>
        <p:nvSpPr>
          <p:cNvPr id="170" name="Titlu aici / Subtitlu aici"/>
          <p:cNvSpPr txBox="1">
            <a:spLocks noGrp="1"/>
          </p:cNvSpPr>
          <p:nvPr>
            <p:ph type="ctrTitle"/>
          </p:nvPr>
        </p:nvSpPr>
        <p:spPr>
          <a:xfrm>
            <a:off x="1988906" y="-64502"/>
            <a:ext cx="20827178" cy="14289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457200">
              <a:lnSpc>
                <a:spcPct val="100000"/>
              </a:lnSpc>
              <a:defRPr sz="5750" b="0" spc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lack"/>
                <a:ea typeface="Muli Black"/>
                <a:cs typeface="Muli Black"/>
                <a:sym typeface="Muli Black"/>
              </a:defRPr>
            </a:pPr>
            <a:r>
              <a:rPr lang="en-US" dirty="0"/>
              <a:t>WebDriver environment &amp; Framework setup/ </a:t>
            </a:r>
            <a:r>
              <a:rPr lang="en-US" dirty="0">
                <a:latin typeface="Muli Regular"/>
                <a:ea typeface="Muli Regular"/>
                <a:cs typeface="Muli Regular"/>
                <a:sym typeface="Muli Regular"/>
              </a:rPr>
              <a:t>Implementation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1" name="Rectangle"/>
          <p:cNvSpPr/>
          <p:nvPr/>
        </p:nvSpPr>
        <p:spPr>
          <a:xfrm>
            <a:off x="3672" y="12294689"/>
            <a:ext cx="1552612" cy="1428167"/>
          </a:xfrm>
          <a:prstGeom prst="rect">
            <a:avLst/>
          </a:prstGeom>
          <a:solidFill>
            <a:srgbClr val="E857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12"/>
          <p:cNvSpPr txBox="1"/>
          <p:nvPr/>
        </p:nvSpPr>
        <p:spPr>
          <a:xfrm>
            <a:off x="3672" y="12631932"/>
            <a:ext cx="1552612" cy="75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28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 Bold"/>
                <a:ea typeface="Muli Bold"/>
                <a:cs typeface="Muli Bold"/>
                <a:sym typeface="Muli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73" name="Rectangle"/>
          <p:cNvSpPr/>
          <p:nvPr/>
        </p:nvSpPr>
        <p:spPr>
          <a:xfrm>
            <a:off x="22825572" y="-615"/>
            <a:ext cx="1552612" cy="1428167"/>
          </a:xfrm>
          <a:prstGeom prst="rect">
            <a:avLst/>
          </a:prstGeom>
          <a:solidFill>
            <a:srgbClr val="5B4A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3672" y="-615"/>
            <a:ext cx="1552612" cy="1428167"/>
          </a:xfrm>
          <a:prstGeom prst="rect">
            <a:avLst/>
          </a:prstGeom>
          <a:solidFill>
            <a:srgbClr val="EBD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B4A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3" y="377027"/>
            <a:ext cx="448589" cy="67288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CF346-B0AA-480B-A9D2-96716B4BC718}"/>
              </a:ext>
            </a:extLst>
          </p:cNvPr>
          <p:cNvSpPr txBox="1"/>
          <p:nvPr/>
        </p:nvSpPr>
        <p:spPr>
          <a:xfrm>
            <a:off x="2982685" y="3439337"/>
            <a:ext cx="18418628" cy="5734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Let`s see how the implementation looks like !</a:t>
            </a:r>
          </a:p>
          <a:p>
            <a:pPr algn="ctr"/>
            <a:r>
              <a:rPr lang="en-US" dirty="0">
                <a:hlinkClick r:id="rId5"/>
              </a:rPr>
              <a:t>https://github.com/BogdanLivadariu/wantsome-playground/tree/master/automation-framework</a:t>
            </a:r>
            <a:endParaRPr lang="en-US" dirty="0"/>
          </a:p>
          <a:p>
            <a:pPr algn="ctr"/>
            <a:endParaRPr lang="en-US" dirty="0"/>
          </a:p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0BCE2E3-4201-4582-91B6-99D527A29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99" y="7239565"/>
            <a:ext cx="4201391" cy="42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5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111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Medium</vt:lpstr>
      <vt:lpstr>Muli Black</vt:lpstr>
      <vt:lpstr>Muli Bold</vt:lpstr>
      <vt:lpstr>Muli Regular</vt:lpstr>
      <vt:lpstr>21_BasicWhite</vt:lpstr>
      <vt:lpstr>WebDriver environment &amp; Framework setup</vt:lpstr>
      <vt:lpstr>WebDriver environment &amp; Framework setup/ Agenda</vt:lpstr>
      <vt:lpstr>WebDriver environment &amp; Framework setup/ Project architecture</vt:lpstr>
      <vt:lpstr>WebDriver environment &amp; Framework setup/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environment &amp; Framework setup</dc:title>
  <dc:creator>bobo</dc:creator>
  <cp:lastModifiedBy>Bogdan Livadariu</cp:lastModifiedBy>
  <cp:revision>10</cp:revision>
  <dcterms:modified xsi:type="dcterms:W3CDTF">2021-02-27T14:17:43Z</dcterms:modified>
</cp:coreProperties>
</file>