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7" r:id="rId6"/>
    <p:sldId id="258" r:id="rId7"/>
    <p:sldId id="259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DC0E1-CAA2-4DDA-93FB-C998F665843D}" v="1" dt="2022-01-24T14:49:35.95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ANA-ELENA LUPEAN" userId="S::oana.lupean@stud.ubbcluj.ro::668eb581-80bb-4686-8eba-1ae37b6f4d87" providerId="AD" clId="Web-{516DC0E1-CAA2-4DDA-93FB-C998F665843D}"/>
    <pc:docChg chg="modSld">
      <pc:chgData name="OANA-ELENA LUPEAN" userId="S::oana.lupean@stud.ubbcluj.ro::668eb581-80bb-4686-8eba-1ae37b6f4d87" providerId="AD" clId="Web-{516DC0E1-CAA2-4DDA-93FB-C998F665843D}" dt="2022-01-24T14:49:35.952" v="0" actId="1076"/>
      <pc:docMkLst>
        <pc:docMk/>
      </pc:docMkLst>
      <pc:sldChg chg="modSp">
        <pc:chgData name="OANA-ELENA LUPEAN" userId="S::oana.lupean@stud.ubbcluj.ro::668eb581-80bb-4686-8eba-1ae37b6f4d87" providerId="AD" clId="Web-{516DC0E1-CAA2-4DDA-93FB-C998F665843D}" dt="2022-01-24T14:49:35.952" v="0" actId="1076"/>
        <pc:sldMkLst>
          <pc:docMk/>
          <pc:sldMk cId="986589144" sldId="264"/>
        </pc:sldMkLst>
        <pc:spChg chg="mod">
          <ac:chgData name="OANA-ELENA LUPEAN" userId="S::oana.lupean@stud.ubbcluj.ro::668eb581-80bb-4686-8eba-1ae37b6f4d87" providerId="AD" clId="Web-{516DC0E1-CAA2-4DDA-93FB-C998F665843D}" dt="2022-01-24T14:49:35.952" v="0" actId="1076"/>
          <ac:spMkLst>
            <pc:docMk/>
            <pc:sldMk cId="986589144" sldId="264"/>
            <ac:spMk id="8" creationId="{1ECB1CFE-16CC-40F8-BFCB-E8A39F111F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CC39F019-9A01-443A-B8E1-C79FC8C6317A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8A8E82F7-E7FC-41AC-A299-D1F2A6EB611B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6CF69806-ACC3-460D-A6B6-6DF7C518FBCC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7FF45D3A-E69B-45BD-B16A-390A96CB56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13516FF-663E-420B-8A50-4F715A0EDD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F037978-1430-4BC0-8EFB-9ED6FC2F62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10158994" y="1792224"/>
            <a:ext cx="990596" cy="304796"/>
          </a:xfrm>
        </p:spPr>
        <p:txBody>
          <a:bodyPr anchor="t"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 lvl="0"/>
            <a:fld id="{61F47320-AF7E-465B-859C-2973361038CE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4E9681-CA3B-4776-BE70-F3A03563C3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8951981" y="3227837"/>
            <a:ext cx="3859792" cy="304796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0475AA2-5790-4548-8A05-A50E52BD10E8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77905E9-0605-4C85-AE15-0FC1960224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95AE44-EBCB-49C2-9AA9-2340747191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6E4E10BF-1652-4698-9109-8D2A2FF9C772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2">
              <a:extLst>
                <a:ext uri="{FF2B5EF4-FFF2-40B4-BE49-F238E27FC236}">
                  <a16:creationId xmlns:a16="http://schemas.microsoft.com/office/drawing/2014/main" id="{4B9295D9-7927-4FFE-9102-5625CD29BC86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03E84DB2-5611-4B40-A5F6-280A6B0F086D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7C1DA953-D200-46AC-AF9A-966E556A1CB9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9B1339F4-5091-44CF-8E78-3712972610E9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1CD8223D-9EBB-4F28-9B61-DD6CE32F6BF9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D6639EEA-4345-4BE3-8F51-2E9085B89A56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5D1A9A1-EA44-4413-95C3-9B717BB8B7F0}"/>
                </a:ext>
              </a:extLst>
            </p:cNvPr>
            <p:cNvSpPr/>
            <p:nvPr/>
          </p:nvSpPr>
          <p:spPr>
            <a:xfrm rot="10371510">
              <a:off x="263767" y="4438250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1D54EF2-C124-4EFE-8E26-2FAFDF2B3E21}"/>
                </a:ext>
              </a:extLst>
            </p:cNvPr>
            <p:cNvSpPr/>
            <p:nvPr/>
          </p:nvSpPr>
          <p:spPr>
            <a:xfrm rot="10799991">
              <a:off x="459514" y="321138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6DAC259-95B8-4229-8D58-6CD226D84250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D6659A3-ACA5-4374-8772-0F48364E16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4969928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740442D-C55B-4D6E-B3DF-2B4A518D852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429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0931ACB-CE8C-4B79-8CC7-82E703DEDA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536664"/>
            <a:ext cx="8825660" cy="493711"/>
          </a:xfrm>
        </p:spPr>
        <p:txBody>
          <a:bodyPr/>
          <a:lstStyle>
            <a:lvl1pPr marL="0" indent="0">
              <a:buNone/>
              <a:defRPr sz="12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ED05557D-888A-4FCB-84A3-47A31C94E9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2E113-29EF-4DB1-BCF2-FA6354772DD3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5A029826-FC80-45F4-929B-D446A770F5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62200FCE-9C80-4592-9446-058FFAECB6FB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8671247E-8ECA-43B0-9B21-6266EB560E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E7817F-1149-439B-A4A3-8E82B82C2A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2FD434-CDA6-4A62-9116-8F3B4CC79C50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2119D46B-2F51-4882-BDA6-401E5FFAA5C9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9C9B9C69-30FA-47D2-8FDA-FECBD271D0FC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9899E843-FACB-4D77-948B-7D402DA2432F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523704A2-D4C0-40F8-B787-FBBCC26C03BF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3F7CFC4E-787F-4AB6-8427-F28F2AECA146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DF33D674-C370-4DD7-B253-A9DEF91C7FD1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C4EA17A-601B-4938-86B2-894369559ABB}"/>
                </a:ext>
              </a:extLst>
            </p:cNvPr>
            <p:cNvSpPr/>
            <p:nvPr/>
          </p:nvSpPr>
          <p:spPr>
            <a:xfrm rot="21010064">
              <a:off x="8490945" y="2714872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B8C4721-B8CF-49ED-8033-CAE74DDAA27C}"/>
                </a:ext>
              </a:extLst>
            </p:cNvPr>
            <p:cNvSpPr/>
            <p:nvPr/>
          </p:nvSpPr>
          <p:spPr>
            <a:xfrm>
              <a:off x="455608" y="2801319"/>
              <a:ext cx="11277596" cy="3602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7946"/>
                <a:gd name="f5" fmla="val 7945"/>
                <a:gd name="f6" fmla="val 4"/>
                <a:gd name="f7" fmla="val 9773"/>
                <a:gd name="f8" fmla="val 91"/>
                <a:gd name="f9" fmla="val 9547"/>
                <a:gd name="f10" fmla="val 175"/>
                <a:gd name="f11" fmla="val 9320"/>
                <a:gd name="f12" fmla="val 256"/>
                <a:gd name="f13" fmla="val 9092"/>
                <a:gd name="f14" fmla="val 326"/>
                <a:gd name="f15" fmla="val 8865"/>
                <a:gd name="f16" fmla="val 396"/>
                <a:gd name="f17" fmla="val 8637"/>
                <a:gd name="f18" fmla="val 462"/>
                <a:gd name="f19" fmla="val 8412"/>
                <a:gd name="f20" fmla="val 518"/>
                <a:gd name="f21" fmla="val 8184"/>
                <a:gd name="f22" fmla="val 571"/>
                <a:gd name="f23" fmla="val 7957"/>
                <a:gd name="f24" fmla="val 620"/>
                <a:gd name="f25" fmla="val 7734"/>
                <a:gd name="f26" fmla="val 662"/>
                <a:gd name="f27" fmla="val 7508"/>
                <a:gd name="f28" fmla="val 704"/>
                <a:gd name="f29" fmla="val 7285"/>
                <a:gd name="f30" fmla="val 739"/>
                <a:gd name="f31" fmla="val 7062"/>
                <a:gd name="f32" fmla="val 767"/>
                <a:gd name="f33" fmla="val 6840"/>
                <a:gd name="f34" fmla="val 795"/>
                <a:gd name="f35" fmla="val 6620"/>
                <a:gd name="f36" fmla="val 819"/>
                <a:gd name="f37" fmla="val 6402"/>
                <a:gd name="f38" fmla="val 837"/>
                <a:gd name="f39" fmla="val 6184"/>
                <a:gd name="f40" fmla="val 851"/>
                <a:gd name="f41" fmla="val 5968"/>
                <a:gd name="f42" fmla="val 865"/>
                <a:gd name="f43" fmla="val 5755"/>
                <a:gd name="f44" fmla="val 872"/>
                <a:gd name="f45" fmla="val 5542"/>
                <a:gd name="f46" fmla="val 879"/>
                <a:gd name="f47" fmla="val 5332"/>
                <a:gd name="f48" fmla="val 882"/>
                <a:gd name="f49" fmla="val 5124"/>
                <a:gd name="f50" fmla="val 4918"/>
                <a:gd name="f51" fmla="val 4714"/>
                <a:gd name="f52" fmla="val 4514"/>
                <a:gd name="f53" fmla="val 861"/>
                <a:gd name="f54" fmla="val 4316"/>
                <a:gd name="f55" fmla="val 4122"/>
                <a:gd name="f56" fmla="val 840"/>
                <a:gd name="f57" fmla="val 3929"/>
                <a:gd name="f58" fmla="val 823"/>
                <a:gd name="f59" fmla="val 3739"/>
                <a:gd name="f60" fmla="val 805"/>
                <a:gd name="f61" fmla="val 3553"/>
                <a:gd name="f62" fmla="val 788"/>
                <a:gd name="f63" fmla="val 3190"/>
                <a:gd name="f64" fmla="val 742"/>
                <a:gd name="f65" fmla="val 2842"/>
                <a:gd name="f66" fmla="val 693"/>
                <a:gd name="f67" fmla="val 2508"/>
                <a:gd name="f68" fmla="val 641"/>
                <a:gd name="f69" fmla="val 2192"/>
                <a:gd name="f70" fmla="val 585"/>
                <a:gd name="f71" fmla="val 1890"/>
                <a:gd name="f72" fmla="val 525"/>
                <a:gd name="f73" fmla="val 1610"/>
                <a:gd name="f74" fmla="val 1347"/>
                <a:gd name="f75" fmla="val 399"/>
                <a:gd name="f76" fmla="val 1105"/>
                <a:gd name="f77" fmla="val 336"/>
                <a:gd name="f78" fmla="val 883"/>
                <a:gd name="f79" fmla="val 277"/>
                <a:gd name="f80" fmla="val 686"/>
                <a:gd name="f81" fmla="val 221"/>
                <a:gd name="f82" fmla="val 508"/>
                <a:gd name="f83" fmla="val 168"/>
                <a:gd name="f84" fmla="val 358"/>
                <a:gd name="f85" fmla="val 123"/>
                <a:gd name="f86" fmla="val 232"/>
                <a:gd name="f87" fmla="val 81"/>
                <a:gd name="f88" fmla="val 59"/>
                <a:gd name="f89" fmla="val 21"/>
                <a:gd name="f90" fmla="*/ f0 1 10000"/>
                <a:gd name="f91" fmla="*/ f1 1 7946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7946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7946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C55351-6E63-4324-9A78-82C49438F0CE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AB489A6-82DA-41AA-99DF-E01D745F2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97" y="1063419"/>
            <a:ext cx="8831814" cy="137298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C69219B-3784-4CDB-BFE0-7926602C53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543299"/>
            <a:ext cx="8825660" cy="2476496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F460B03-EA62-4FD4-840C-DF621AACCD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F0CDB6-FC14-496E-A2E3-63C025E6E169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ED876B1-469B-4179-B38F-3EC451F7B3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8CD1430-2AE4-4178-B963-80BED076D764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AE3220B-9EAE-4A81-9D29-3C33B45B10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E324F4-B440-443E-B787-38B9F0F478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5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2B423D1-A1A2-4085-8C7C-041FAB78EB88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6">
              <a:extLst>
                <a:ext uri="{FF2B5EF4-FFF2-40B4-BE49-F238E27FC236}">
                  <a16:creationId xmlns:a16="http://schemas.microsoft.com/office/drawing/2014/main" id="{4CAC16C2-5A9C-4400-B951-160177AAD8BD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9">
              <a:extLst>
                <a:ext uri="{FF2B5EF4-FFF2-40B4-BE49-F238E27FC236}">
                  <a16:creationId xmlns:a16="http://schemas.microsoft.com/office/drawing/2014/main" id="{BBB2E1AA-C116-4056-85D6-68584E219BFA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685DCAA2-6A3B-499E-A913-1BB4EA2F1F62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0EF2395F-E307-4184-98A0-8372A062451B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1C6C58B4-DE06-48A0-AF8F-EFEB428322C6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81900323-BF04-43FF-82ED-5C755B3A2F2A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99C319E-8CF5-4EB1-BD41-2B55DCD84636}"/>
                </a:ext>
              </a:extLst>
            </p:cNvPr>
            <p:cNvSpPr/>
            <p:nvPr/>
          </p:nvSpPr>
          <p:spPr>
            <a:xfrm rot="21010064">
              <a:off x="8490945" y="4185118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0BA81C8-F7C3-4B17-B270-1C1022F9EA28}"/>
                </a:ext>
              </a:extLst>
            </p:cNvPr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BF611FD-AF64-431D-BD35-389EA1FED4E2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" name="TextBox 15">
            <a:extLst>
              <a:ext uri="{FF2B5EF4-FFF2-40B4-BE49-F238E27FC236}">
                <a16:creationId xmlns:a16="http://schemas.microsoft.com/office/drawing/2014/main" id="{8D1FA1E1-E705-454B-AC51-50AF4A71E595}"/>
              </a:ext>
            </a:extLst>
          </p:cNvPr>
          <p:cNvSpPr txBox="1"/>
          <p:nvPr/>
        </p:nvSpPr>
        <p:spPr>
          <a:xfrm>
            <a:off x="881563" y="607335"/>
            <a:ext cx="801910" cy="156965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E04D6-7548-4170-B802-2E5B1A3E5BE8}"/>
              </a:ext>
            </a:extLst>
          </p:cNvPr>
          <p:cNvSpPr txBox="1"/>
          <p:nvPr/>
        </p:nvSpPr>
        <p:spPr>
          <a:xfrm>
            <a:off x="9884453" y="2613784"/>
            <a:ext cx="652762" cy="156965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/>
                <a:cs typeface="Arial"/>
              </a:rPr>
              <a:t>”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BEFF41E-80F1-49E9-A855-67F447FDC9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1875" y="982129"/>
            <a:ext cx="8453902" cy="269662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22782D3-A5CF-4984-9882-84D2C7B060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5943" y="3678768"/>
            <a:ext cx="7731215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1375949-7D02-44DE-A574-0811A6345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029200"/>
            <a:ext cx="9244894" cy="997857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4E96AD3-A5BA-4F7F-84B9-3992AD2385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77291F-5C42-45B3-A0B6-C3BAF42CAFF8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01690C6-3A8A-4808-A3EA-ACC12A878C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2D66F-4393-4F20-9015-64A3905EB5AB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BBCD44D-ADC6-4F1A-9FAF-856D317927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AA4FEE-B902-423A-BDA8-9B83195C8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5DAC80F1-0AE7-48EA-8B87-2A3A14571A22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750E2C9C-D967-42FF-AFE7-7561281702CC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BF76B3FF-EA53-48FD-A724-FCBA9B09133B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647E5B1A-25D6-4780-8AAB-98AC5E3DB546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6">
              <a:extLst>
                <a:ext uri="{FF2B5EF4-FFF2-40B4-BE49-F238E27FC236}">
                  <a16:creationId xmlns:a16="http://schemas.microsoft.com/office/drawing/2014/main" id="{BDA76959-E56B-4059-A14F-B3D17BA7931F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8A8AE10E-82C5-4308-A2BA-5451C9529645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65FDDC1F-329B-41D4-96E9-BDB5CB17887B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1313037-1D36-4568-9984-A10FA9329CA5}"/>
                </a:ext>
              </a:extLst>
            </p:cNvPr>
            <p:cNvSpPr/>
            <p:nvPr/>
          </p:nvSpPr>
          <p:spPr>
            <a:xfrm rot="21010064">
              <a:off x="8490945" y="4193585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E6C241E-6B77-490F-B2FE-4CCA58D93332}"/>
                </a:ext>
              </a:extLst>
            </p:cNvPr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FC4B9F-DDA4-4BCA-8676-48EEBF925855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164B7F0-BEEE-4D09-8235-79EEEEAEF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2370664"/>
            <a:ext cx="8825660" cy="182251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57549B-06B1-4B06-B921-0D4F944DC6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024966"/>
            <a:ext cx="882566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F40A278-D370-45F0-BE8C-A4DF2E226A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9BFCBD-6F6B-47DF-BBAB-5CFDB726140E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3336053-AF92-454F-B80E-9A96BB49F5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2A7CF67-1C84-4DA6-AAB9-3EEADC114E0D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676D85-51FE-42AB-A5EA-F0926E7498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F76BC-19C6-4911-87D5-F7D1C458C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3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0219-0E2C-46EF-A18B-6A963E536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E0E51-6FE0-423A-8A61-AB6373C434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2603497"/>
            <a:ext cx="314187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9B56F-4D89-4D35-A3BA-F1C1B97F0E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179761"/>
            <a:ext cx="314187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432BC-26FD-4E83-848D-3B1FA121FF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2719" y="2603497"/>
            <a:ext cx="314700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A35DA06-A4ED-4306-87DF-9B8828F94C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2719" y="3179761"/>
            <a:ext cx="314700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77AE205-991B-467A-92B6-EF8B6D44D2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88135" y="2603497"/>
            <a:ext cx="314572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C2F5AEF-A513-473E-8812-5F6F7F4B64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88327" y="3179761"/>
            <a:ext cx="3145536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C930B2C6-AF92-4D50-A36F-92C0110D7C38}"/>
              </a:ext>
            </a:extLst>
          </p:cNvPr>
          <p:cNvCxnSpPr/>
          <p:nvPr/>
        </p:nvCxnSpPr>
        <p:spPr>
          <a:xfrm>
            <a:off x="4403969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</a:ln>
        </p:spPr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992033C0-D744-40F0-B357-2E2583CE3A52}"/>
              </a:ext>
            </a:extLst>
          </p:cNvPr>
          <p:cNvCxnSpPr/>
          <p:nvPr/>
        </p:nvCxnSpPr>
        <p:spPr>
          <a:xfrm>
            <a:off x="7772400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</a:ln>
        </p:spPr>
      </p:cxn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C60E679E-915A-407C-B2A0-D96653E488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B9DD63-DF69-4D18-9B6D-F50D65BA5411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F35A483-3A6A-483E-9BD8-ACCBED934B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CE856A67-518C-4A4E-8796-5BA112F8EA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CF9A1E-4027-4D3E-A4A3-6DD2BD54AE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6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E0D5-21A4-4274-9CCD-4A888ED565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A71E5-9D23-44B6-9FE0-3E5FA5AF1D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B967AB-A21F-4D33-AFBF-034EC7AD026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34548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492933-F796-44A8-B536-A81B67F037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3E81296-0A7E-4298-9BC1-C4B4880155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68863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AC514C1-CEF4-4894-9B4F-FBE21F1C2A9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748460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B53A3DB-9598-4BAC-8EB3-15CFF60F3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017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F1B0761-6BBC-4996-95BB-4DBE7582E7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82776" y="4532845"/>
            <a:ext cx="3051096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867B949-B279-4C63-90AB-796A39A40F6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163031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ED438E7-A964-4216-8008-26F71D37E7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82776" y="5109100"/>
            <a:ext cx="3051096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3AC18873-497B-4BC0-ACEA-F684B2653D52}"/>
              </a:ext>
            </a:extLst>
          </p:cNvPr>
          <p:cNvCxnSpPr/>
          <p:nvPr/>
        </p:nvCxnSpPr>
        <p:spPr>
          <a:xfrm>
            <a:off x="4405835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</a:ln>
        </p:spPr>
      </p:cxnSp>
      <p:cxnSp>
        <p:nvCxnSpPr>
          <p:cNvPr id="13" name="Straight Connector 43">
            <a:extLst>
              <a:ext uri="{FF2B5EF4-FFF2-40B4-BE49-F238E27FC236}">
                <a16:creationId xmlns:a16="http://schemas.microsoft.com/office/drawing/2014/main" id="{D01CAAD3-46DD-40AA-8B97-0FAE05E970AC}"/>
              </a:ext>
            </a:extLst>
          </p:cNvPr>
          <p:cNvCxnSpPr/>
          <p:nvPr/>
        </p:nvCxnSpPr>
        <p:spPr>
          <a:xfrm>
            <a:off x="7797802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</a:ln>
        </p:spPr>
      </p:cxn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E47903E6-33B3-4D1E-A941-F232E2084D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A50B0-0C1C-4711-8214-B21202C343A7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6FBB738B-548D-4DDF-929F-07D4CCEBA5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1112" y="6391838"/>
            <a:ext cx="3644286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6596DE50-89D8-48B1-BA12-C7F36C9F7E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66254F-63E7-4F39-BEF4-52FF4104A4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BE63-B747-4AAF-BFED-C53B7CE99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14EAD-71FD-4709-88A6-127E5EC336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54951" y="2603497"/>
            <a:ext cx="8825660" cy="34162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701D-B982-4A0B-931F-73E76645D2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95435" y="6391838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98966A83-F07A-4637-959E-D66CE85FB33A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F48D-53C8-49D2-A508-7425E98A9C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E836-CC9E-4F0C-97D1-CE65AB727A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A840EB-3914-45DC-817E-53F11313B4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0010CE1E-3EBF-43B6-9DE7-3B7CC8898AFC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8D8630BF-B03D-427D-9A8D-B76EC67653CF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86405D48-7919-4558-BA6C-45659EE734CD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B61DCBCD-EC8A-4C28-8E84-D3D949257387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01CA3D89-44B3-4D23-BA82-03EF53574CCD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8">
              <a:extLst>
                <a:ext uri="{FF2B5EF4-FFF2-40B4-BE49-F238E27FC236}">
                  <a16:creationId xmlns:a16="http://schemas.microsoft.com/office/drawing/2014/main" id="{AAB8B8C9-E7FC-4484-B7A1-42CE093F4950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19">
              <a:extLst>
                <a:ext uri="{FF2B5EF4-FFF2-40B4-BE49-F238E27FC236}">
                  <a16:creationId xmlns:a16="http://schemas.microsoft.com/office/drawing/2014/main" id="{22107AB5-55B5-4C61-8789-D12A4E452A4E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624462D-0FB1-4EDF-895C-ACB3BEB8B33B}"/>
                </a:ext>
              </a:extLst>
            </p:cNvPr>
            <p:cNvSpPr/>
            <p:nvPr/>
          </p:nvSpPr>
          <p:spPr>
            <a:xfrm>
              <a:off x="414863" y="402162"/>
              <a:ext cx="6510866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1F15ADE-611A-41F6-8D0F-3C5515F3D8D6}"/>
                </a:ext>
              </a:extLst>
            </p:cNvPr>
            <p:cNvSpPr/>
            <p:nvPr/>
          </p:nvSpPr>
          <p:spPr>
            <a:xfrm rot="5101754">
              <a:off x="6294738" y="4577734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3A7BC67-503E-4275-A1E1-492A58B0A852}"/>
                </a:ext>
              </a:extLst>
            </p:cNvPr>
            <p:cNvSpPr/>
            <p:nvPr/>
          </p:nvSpPr>
          <p:spPr>
            <a:xfrm rot="5400013">
              <a:off x="4449237" y="2801718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DACE44A-7B21-4655-8F10-04996FFD8C62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Vertical Title 1">
            <a:extLst>
              <a:ext uri="{FF2B5EF4-FFF2-40B4-BE49-F238E27FC236}">
                <a16:creationId xmlns:a16="http://schemas.microsoft.com/office/drawing/2014/main" id="{518E9EF0-7B0C-4771-BE45-9B6C46AE37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585237" y="1278468"/>
            <a:ext cx="1409968" cy="4748588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Vertical Text Placeholder 2">
            <a:extLst>
              <a:ext uri="{FF2B5EF4-FFF2-40B4-BE49-F238E27FC236}">
                <a16:creationId xmlns:a16="http://schemas.microsoft.com/office/drawing/2014/main" id="{933B2E51-AADD-4B39-9568-362505335A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54951" y="1278468"/>
            <a:ext cx="6256023" cy="47485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FE61CCF-998B-4AAC-BD54-882A6F107D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3107" y="6391838"/>
            <a:ext cx="992133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A8D29B6B-430E-4891-A066-1A0CE79C032F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EDAB38A-90B1-46BF-AB2D-AA7536F64F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99F2111-043D-47AF-A839-85236C52637D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88AAFC7-1C18-4061-8481-B55C51D408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CD13F2-75AF-47C9-82F4-22F5C24802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7CA6-EC9E-4BC4-A4B3-EAB9139F94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1035-D447-4605-9587-DEC288E151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88256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A4B2-2AA9-4E13-8D86-2AC2F50352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13609E-BB99-47E3-ADCF-5BD6743B240A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D09A-0E81-46DC-9FD4-2E2FBFA052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DE1B-9B76-433C-A25F-FF9606ED0E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206D4B-AFCA-46CD-AA96-58CB800C8F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39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EC9A2A4E-CDFA-43BF-B090-EA96621092EF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02DD1714-88AA-47E7-9BA7-10F022837F06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8E0004E6-6276-45B7-A792-055E80245E71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123D2EED-3947-4D4D-90A1-10683E1BDA11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53072D08-DEF2-4365-B1DC-31145840450B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3E84C027-EDAE-416C-87DF-E6B0B20C5E48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59736532-DF0E-46B5-ABB8-C3DCCA71A683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29ECFE13-0A49-486C-AC65-4BE8CD70FCC6}"/>
                </a:ext>
              </a:extLst>
            </p:cNvPr>
            <p:cNvSpPr/>
            <p:nvPr/>
          </p:nvSpPr>
          <p:spPr>
            <a:xfrm>
              <a:off x="7289797" y="402162"/>
              <a:ext cx="4478868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5FD2C7D-6FDC-432C-846A-753C38251150}"/>
                </a:ext>
              </a:extLst>
            </p:cNvPr>
            <p:cNvSpPr/>
            <p:nvPr/>
          </p:nvSpPr>
          <p:spPr>
            <a:xfrm rot="16200004">
              <a:off x="3787248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40B6C96-E37B-46DB-B0C1-A28CD84018CE}"/>
                </a:ext>
              </a:extLst>
            </p:cNvPr>
            <p:cNvSpPr/>
            <p:nvPr/>
          </p:nvSpPr>
          <p:spPr>
            <a:xfrm rot="15922474">
              <a:off x="4698351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15BBD18-53BA-4459-9265-9E6863A17F47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0050E6D-BEF1-4142-AF5C-12B62AA18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2677646"/>
            <a:ext cx="4351026" cy="2283823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253B852-1315-46CE-BA33-B9DE5CD6B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5563" y="2677646"/>
            <a:ext cx="3757543" cy="2283823"/>
          </a:xfrm>
        </p:spPr>
        <p:txBody>
          <a:bodyPr anchor="ctr"/>
          <a:lstStyle>
            <a:lvl1pPr marL="0" indent="0">
              <a:buNone/>
              <a:defRPr sz="2000"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2AB0CB6-55C7-4FBD-88D3-31C0B86345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C99B09-B3BF-4E81-9A5F-3043183C133B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9A9835F-EC73-497F-939A-406AA2697B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07F1236-F5C2-474E-AF39-901046863897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3C1404B-143A-4781-8294-7F60E76941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20149E-7463-4D2C-B8E6-8DED5871F4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9BCE-2A50-48A5-B4F3-1519FCEABF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4CDE-FBDD-45BB-BAF0-A560DE93B2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C2820-4E3E-46E9-9D3E-CE1B083DBD3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871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F15E4-615E-4EC7-9B09-7BB0359994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E1F3FD-BB3A-4410-AE72-43D648DCDE34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0906A-1AE0-4E5B-A52D-0D53C6A140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1A3F-9F99-44F5-830C-5932C13007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3E80C6-7D42-47FE-8449-A931DA80E4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5C09-C8B6-40D4-B694-3367B95A0E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AA3A7-32F1-4F0B-8D41-3CE3F87DE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DBB64-2AA3-4048-B0F3-0EF7EFFB31A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5495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70DBB-44A7-466A-A890-1993A991333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0871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6CD30-B1E7-42B0-B46B-7236612E6B1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0871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D7D30-54E6-467B-954C-3B5925A87D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AFB315-AF05-4E01-A152-A2C0F1DCCB10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08583-548F-45FF-B343-F9B387DB94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29730-380E-44E9-9C60-8B25D98937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4E281F-16A5-46D4-9A57-AC6925D60E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8239-E0D2-47F5-AC30-D75F2B017A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B11DB-BFB0-4682-A2A9-ACAD4C021B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A5AAC-5515-4517-BD85-F33C2FB4788D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4389-8639-43FB-95B4-66BA67FEF3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A46B4-9FD2-41B1-AF81-1AE3FA1ABB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02D5C2-6725-495F-993B-3B93CCCAE8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F2FE8-9064-4911-927A-2BF1872575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ECE85-A0BD-4596-BD9B-9892B93DBFBC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4AE53-6958-4DA1-8F2C-99356D3E94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3FE445-0EC7-421E-8A66-6BB37FE34D56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5F9076A-763C-40F2-95E7-83B16EBDBF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0C6022-8255-4AF1-9F65-09F224C311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2E3A0AB5-BA91-485F-A8A7-4EA2A116E5B4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0C5C611F-19F9-43EE-9212-E9521E8929FE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0AC88906-2CDD-459E-B875-499F952AA1DE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8">
              <a:extLst>
                <a:ext uri="{FF2B5EF4-FFF2-40B4-BE49-F238E27FC236}">
                  <a16:creationId xmlns:a16="http://schemas.microsoft.com/office/drawing/2014/main" id="{64BC6378-BBCA-4456-84DC-7CF3107D3763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9">
              <a:extLst>
                <a:ext uri="{FF2B5EF4-FFF2-40B4-BE49-F238E27FC236}">
                  <a16:creationId xmlns:a16="http://schemas.microsoft.com/office/drawing/2014/main" id="{C145120B-C5BF-45AA-BA2A-585D311B271A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2BB69068-54D3-4B33-AEA6-CE884634DC59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6DFA1237-3A35-4AFC-A61B-B8C3761C2074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199343FA-AE2A-4D90-9CCE-24662271C6EB}"/>
                </a:ext>
              </a:extLst>
            </p:cNvPr>
            <p:cNvSpPr/>
            <p:nvPr/>
          </p:nvSpPr>
          <p:spPr>
            <a:xfrm>
              <a:off x="5713408" y="402162"/>
              <a:ext cx="6055257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C209F9F-8945-4247-BCF2-376CB734EA7C}"/>
                </a:ext>
              </a:extLst>
            </p:cNvPr>
            <p:cNvSpPr/>
            <p:nvPr/>
          </p:nvSpPr>
          <p:spPr>
            <a:xfrm rot="15922474">
              <a:off x="3140478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941064B-92E1-4C1F-AC78-38CB1392C5C6}"/>
                </a:ext>
              </a:extLst>
            </p:cNvPr>
            <p:cNvSpPr/>
            <p:nvPr/>
          </p:nvSpPr>
          <p:spPr>
            <a:xfrm rot="16200004">
              <a:off x="2229375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605D435-AE8B-469D-BE2B-58B362EC2960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045935F-3098-43C6-AFFE-4591D7169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1295403"/>
            <a:ext cx="2793153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8BC2420-970A-4F37-AA9D-61D3F33BC9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81147" y="1447796"/>
            <a:ext cx="5190070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8BC964F-8F2D-4958-90F1-8435D6A133F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2793153" cy="2895603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FA8C0CD2-1A2A-4E41-A23E-2EA37A2FA9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F099E2-3371-4B52-B59D-5A9C7A2A3EB0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D07641C0-6D99-4C03-9661-AE3E1F78F2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B40347E-4A21-473A-BDD8-8A46718DDC8A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AF92B7FC-BEB9-493D-8570-37942D76D9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A6DF52-D340-411D-AFD1-A9907C015B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47BB8B60-1271-41B3-AF21-568884DF83BE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8EFA667D-77B7-4001-8706-D75122430EBF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3BAEE07E-15AE-49FD-8E3E-4062A19932F5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79D3A50E-3954-4381-B485-1C0660B2BFFB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4822A824-25EF-4A60-BF18-95BF840F7A4B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39283C4D-3661-4D1F-A429-D8DAC959205F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AD8C4FEF-059C-404B-B01F-BCA02694CA96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7C5FBB21-8278-4C2D-896F-B56C27F0DDCD}"/>
                </a:ext>
              </a:extLst>
            </p:cNvPr>
            <p:cNvSpPr/>
            <p:nvPr/>
          </p:nvSpPr>
          <p:spPr>
            <a:xfrm>
              <a:off x="6172200" y="402162"/>
              <a:ext cx="5596466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CC7D392-22DB-46EE-B318-2A91828341EF}"/>
                </a:ext>
              </a:extLst>
            </p:cNvPr>
            <p:cNvSpPr/>
            <p:nvPr/>
          </p:nvSpPr>
          <p:spPr>
            <a:xfrm rot="15922474">
              <a:off x="4203587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FEEEEB5-8CCD-4A4E-8EAB-8413238625A5}"/>
                </a:ext>
              </a:extLst>
            </p:cNvPr>
            <p:cNvSpPr/>
            <p:nvPr/>
          </p:nvSpPr>
          <p:spPr>
            <a:xfrm rot="16200004">
              <a:off x="3295438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ED145B9-52AD-48EE-8425-01D2533AB616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DF9BD6D1-9245-4907-8F16-874F47FA1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1693331"/>
            <a:ext cx="3865132" cy="1735668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A0538EC-4B0A-4258-A9A0-8856C0C5C25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547872" y="1143000"/>
            <a:ext cx="3227191" cy="4572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A97EAE9-348D-417B-9D9A-CF7C3B73CB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E6E2306B-8841-4D14-9FC9-DC02A8BB2C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183D42-B9F2-4DC6-8B27-428906D689AC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82AF0C0-2B48-479D-8580-ADD3BE3CFE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32884582-3912-4B48-AE72-EA76DBF90045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6D47083A-230E-49D2-903A-98FE501C41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BD4B3E-B05B-4618-8A9A-13A0BE139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684AB049-E000-49C1-8FBC-048DE5ADF0F5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3B983C19-7B23-4E37-8F1E-DAFA57A724CF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19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2">
              <a:extLst>
                <a:ext uri="{FF2B5EF4-FFF2-40B4-BE49-F238E27FC236}">
                  <a16:creationId xmlns:a16="http://schemas.microsoft.com/office/drawing/2014/main" id="{72CA5BEE-2BE4-43D9-8071-FAB3F90D398D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7168DA68-1B1A-476E-B4A4-34534195E03C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B0D4A90B-D706-4F41-A5A6-5F4E19DCA340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C6D16991-BEA6-4121-BB14-1E8DB291C6A7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E86963DF-D1DD-4C43-8724-65F339402884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3AAC196-44E1-40C3-997E-C02E07EE5EDE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E476FC7-52F1-4359-8571-D18C656710BF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E74A8A7-B4F3-4117-A92E-A22D5C893061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774994-42CA-4A56-A674-4641D0BE7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522994-644A-41E3-9B3A-37E3E7BB7C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8761415" cy="3416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D725F66-6D16-4767-BBB7-0CFE36C2FB8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653107" y="6391838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fld id="{5F70B567-C000-4E18-86EA-387502330AAD}" type="datetime1">
              <a:rPr lang="en-US"/>
              <a:pPr lvl="0"/>
              <a:t>1/24/2022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7155C80-8C40-4274-95FA-24393656CED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61112" y="6391838"/>
            <a:ext cx="3859792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3D53BFD1-1759-4D79-A4EB-9393008F177A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175FD7D-CB10-40FC-B11B-E1F69DA40F5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88954B8F-0E53-46B9-B8F3-E0F99C0E03A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EBEBEB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E870-BE9E-4A3D-A7C9-CDC5FF51AD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 statement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B6C88-C1AD-4510-9D81-71CFF1FD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3" y="3429000"/>
            <a:ext cx="9987132" cy="1025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4DA382-7DD4-47F2-B0DD-BFD09112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1" y="4454810"/>
            <a:ext cx="10006934" cy="552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204B-FFAD-4D1D-AC0D-47FF167723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Theoretical results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E261FE3-D408-4C98-91CB-A916A6239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736" y="2324103"/>
            <a:ext cx="7970523" cy="427868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BC24-5DB6-42BD-9758-1AC6E06C82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Theoretical results 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51C6007-AF49-48AB-88D5-40B307DF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1" y="3033805"/>
            <a:ext cx="8594729" cy="2139339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269F3B3-F0BD-4225-8330-6B313D848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5173144"/>
            <a:ext cx="7920075" cy="111748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DF378E6-ECB4-4C51-8560-57BF7030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424211"/>
            <a:ext cx="4419596" cy="60960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88FD-2664-4481-BFCA-802B24E9A7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Theoretical results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98FF10D-F613-4605-A243-51F46CB3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24103"/>
            <a:ext cx="8920356" cy="4412921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CF9C-304C-4093-9352-7787E4B58C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Theoretical results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0D8B4E1-AB81-4D05-9438-A1FA9C649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83" y="2286000"/>
            <a:ext cx="8265791" cy="45081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396A-CFC2-4EE7-8C27-2CFE98756D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Theoretical results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13FB447D-45B2-4F5F-99F8-BA9673C5E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118" y="2468029"/>
            <a:ext cx="8541209" cy="401849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8164-7CF8-4270-B475-39605C60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ECB1CFE-16CC-40F8-BFCB-E8A39F111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977" y="2325663"/>
                <a:ext cx="8595360" cy="4445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Step 1: We transform the  function into its disjunctive canonical form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1∨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ba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1∧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1∨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</m:acc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acc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𝐷𝐶𝐹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3∨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Step 2: We begin the factorization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2∨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ECB1CFE-16CC-40F8-BFCB-E8A39F111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977" y="2325663"/>
                <a:ext cx="8595360" cy="4445251"/>
              </a:xfrm>
              <a:blipFill>
                <a:blip r:embed="rId2"/>
                <a:stretch>
                  <a:fillRect l="-638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846D3C0-2D25-4F15-8121-18E5F2A59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80998"/>
              </p:ext>
            </p:extLst>
          </p:nvPr>
        </p:nvGraphicFramePr>
        <p:xfrm>
          <a:off x="2298778" y="5013931"/>
          <a:ext cx="2969540" cy="911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385">
                  <a:extLst>
                    <a:ext uri="{9D8B030D-6E8A-4147-A177-3AD203B41FA5}">
                      <a16:colId xmlns:a16="http://schemas.microsoft.com/office/drawing/2014/main" val="3432742230"/>
                    </a:ext>
                  </a:extLst>
                </a:gridCol>
                <a:gridCol w="742385">
                  <a:extLst>
                    <a:ext uri="{9D8B030D-6E8A-4147-A177-3AD203B41FA5}">
                      <a16:colId xmlns:a16="http://schemas.microsoft.com/office/drawing/2014/main" val="52482103"/>
                    </a:ext>
                  </a:extLst>
                </a:gridCol>
                <a:gridCol w="742385">
                  <a:extLst>
                    <a:ext uri="{9D8B030D-6E8A-4147-A177-3AD203B41FA5}">
                      <a16:colId xmlns:a16="http://schemas.microsoft.com/office/drawing/2014/main" val="3396501822"/>
                    </a:ext>
                  </a:extLst>
                </a:gridCol>
                <a:gridCol w="742385">
                  <a:extLst>
                    <a:ext uri="{9D8B030D-6E8A-4147-A177-3AD203B41FA5}">
                      <a16:colId xmlns:a16="http://schemas.microsoft.com/office/drawing/2014/main" val="2959574972"/>
                    </a:ext>
                  </a:extLst>
                </a:gridCol>
              </a:tblGrid>
              <a:tr h="4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83505"/>
                  </a:ext>
                </a:extLst>
              </a:tr>
              <a:tr h="4556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972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B60F8A-C285-4B22-837E-065E9CA8E754}"/>
                  </a:ext>
                </a:extLst>
              </p:cNvPr>
              <p:cNvSpPr txBox="1"/>
              <p:nvPr/>
            </p:nvSpPr>
            <p:spPr>
              <a:xfrm>
                <a:off x="1798320" y="5100205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B60F8A-C285-4B22-837E-065E9CA8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5100205"/>
                <a:ext cx="500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BCB9B5-2E02-435C-A0EC-697B9CB82E82}"/>
                  </a:ext>
                </a:extLst>
              </p:cNvPr>
              <p:cNvSpPr txBox="1"/>
              <p:nvPr/>
            </p:nvSpPr>
            <p:spPr>
              <a:xfrm>
                <a:off x="1798320" y="5473978"/>
                <a:ext cx="50045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BCB9B5-2E02-435C-A0EC-697B9CB8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5473978"/>
                <a:ext cx="500458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D23BBB-0E01-4D82-9376-306F066A6E4A}"/>
              </a:ext>
            </a:extLst>
          </p:cNvPr>
          <p:cNvCxnSpPr/>
          <p:nvPr/>
        </p:nvCxnSpPr>
        <p:spPr>
          <a:xfrm flipH="1">
            <a:off x="1731505" y="5469537"/>
            <a:ext cx="5672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856E5-3345-4ED3-8C40-174E8A38B8BD}"/>
                  </a:ext>
                </a:extLst>
              </p:cNvPr>
              <p:cNvSpPr txBox="1"/>
              <p:nvPr/>
            </p:nvSpPr>
            <p:spPr>
              <a:xfrm>
                <a:off x="2370758" y="5925143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856E5-3345-4ED3-8C40-174E8A38B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58" y="5925143"/>
                <a:ext cx="500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D8B2DA-EE7D-4B82-8F01-A791C032631B}"/>
                  </a:ext>
                </a:extLst>
              </p:cNvPr>
              <p:cNvSpPr txBox="1"/>
              <p:nvPr/>
            </p:nvSpPr>
            <p:spPr>
              <a:xfrm>
                <a:off x="4682184" y="5925143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D8B2DA-EE7D-4B82-8F01-A791C0326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184" y="5925143"/>
                <a:ext cx="500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56A741-CDA6-4793-9E6C-03884C6D060B}"/>
                  </a:ext>
                </a:extLst>
              </p:cNvPr>
              <p:cNvSpPr txBox="1"/>
              <p:nvPr/>
            </p:nvSpPr>
            <p:spPr>
              <a:xfrm>
                <a:off x="3533319" y="5924855"/>
                <a:ext cx="50045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56A741-CDA6-4793-9E6C-03884C6D0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9" y="5924855"/>
                <a:ext cx="500458" cy="3699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6CD890-386E-4C8D-B2BD-D1724088AE6B}"/>
              </a:ext>
            </a:extLst>
          </p:cNvPr>
          <p:cNvCxnSpPr>
            <a:cxnSpLocks/>
          </p:cNvCxnSpPr>
          <p:nvPr/>
        </p:nvCxnSpPr>
        <p:spPr>
          <a:xfrm flipV="1">
            <a:off x="4531718" y="5939888"/>
            <a:ext cx="0" cy="3545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19ACA2-CE55-40B7-8D37-86492CAC2877}"/>
              </a:ext>
            </a:extLst>
          </p:cNvPr>
          <p:cNvCxnSpPr>
            <a:cxnSpLocks/>
          </p:cNvCxnSpPr>
          <p:nvPr/>
        </p:nvCxnSpPr>
        <p:spPr>
          <a:xfrm flipH="1">
            <a:off x="3035379" y="5930081"/>
            <a:ext cx="1" cy="3643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53F2B-505B-4160-B5E2-DA81A6927351}"/>
              </a:ext>
            </a:extLst>
          </p:cNvPr>
          <p:cNvCxnSpPr>
            <a:cxnSpLocks/>
          </p:cNvCxnSpPr>
          <p:nvPr/>
        </p:nvCxnSpPr>
        <p:spPr>
          <a:xfrm flipV="1">
            <a:off x="3783548" y="4659344"/>
            <a:ext cx="0" cy="3545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C40D9E-CA29-4607-B03A-1AA8C064ACB3}"/>
                  </a:ext>
                </a:extLst>
              </p:cNvPr>
              <p:cNvSpPr txBox="1"/>
              <p:nvPr/>
            </p:nvSpPr>
            <p:spPr>
              <a:xfrm>
                <a:off x="2785150" y="4651972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C40D9E-CA29-4607-B03A-1AA8C064A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50" y="4651972"/>
                <a:ext cx="500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CB3B09-636F-4291-9B64-2A8A4D41AB7C}"/>
                  </a:ext>
                </a:extLst>
              </p:cNvPr>
              <p:cNvSpPr txBox="1"/>
              <p:nvPr/>
            </p:nvSpPr>
            <p:spPr>
              <a:xfrm>
                <a:off x="4284931" y="4651971"/>
                <a:ext cx="50045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CB3B09-636F-4291-9B64-2A8A4D4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31" y="4651971"/>
                <a:ext cx="500458" cy="3699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9A7F1E8-DA5C-4121-9EB3-EF48092BF9D8}"/>
              </a:ext>
            </a:extLst>
          </p:cNvPr>
          <p:cNvSpPr/>
          <p:nvPr/>
        </p:nvSpPr>
        <p:spPr>
          <a:xfrm>
            <a:off x="3877176" y="4999186"/>
            <a:ext cx="1305465" cy="47035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012454-FDC1-4C9A-A904-E4617BAE6FEE}"/>
              </a:ext>
            </a:extLst>
          </p:cNvPr>
          <p:cNvSpPr/>
          <p:nvPr/>
        </p:nvSpPr>
        <p:spPr>
          <a:xfrm>
            <a:off x="4598535" y="5036624"/>
            <a:ext cx="594610" cy="8754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54988C-C5EC-47F6-9C72-BC7B56D0118F}"/>
              </a:ext>
            </a:extLst>
          </p:cNvPr>
          <p:cNvSpPr/>
          <p:nvPr/>
        </p:nvSpPr>
        <p:spPr>
          <a:xfrm>
            <a:off x="3150311" y="5462734"/>
            <a:ext cx="596690" cy="44929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DDD0B1-2FB3-4978-BC76-5C315135D0E0}"/>
                  </a:ext>
                </a:extLst>
              </p:cNvPr>
              <p:cNvSpPr txBox="1"/>
              <p:nvPr/>
            </p:nvSpPr>
            <p:spPr>
              <a:xfrm>
                <a:off x="5512357" y="4764209"/>
                <a:ext cx="5842082" cy="1597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b="0" dirty="0"/>
                  <a:t> (because every </a:t>
                </a:r>
                <a:r>
                  <a:rPr lang="en-US" b="0" dirty="0" err="1"/>
                  <a:t>minterm</a:t>
                </a:r>
                <a:r>
                  <a:rPr lang="en-US" b="0" dirty="0"/>
                  <a:t> is circled once)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DDD0B1-2FB3-4978-BC76-5C315135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57" y="4764209"/>
                <a:ext cx="5842082" cy="1597360"/>
              </a:xfrm>
              <a:prstGeom prst="rect">
                <a:avLst/>
              </a:prstGeom>
              <a:blipFill>
                <a:blip r:embed="rId10"/>
                <a:stretch>
                  <a:fillRect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589144"/>
      </p:ext>
    </p:extLst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a07fd-8133-444d-9e08-49d6dbf795f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8" ma:contentTypeDescription="Create a new document." ma:contentTypeScope="" ma:versionID="a059f0c43395271a91ca51fd9188be83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be1341f2abab4fb3bf48aebb2f9d0843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4A1752-2495-41A2-BE49-0D3E201A66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74D0FF-A504-4B84-8C06-7DBD2E5BF4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FBCE3C-D9D1-4095-9CB8-08E1095518A3}"/>
</file>

<file path=docProps/app.xml><?xml version="1.0" encoding="utf-8"?>
<Properties xmlns="http://schemas.openxmlformats.org/officeDocument/2006/extended-properties" xmlns:vt="http://schemas.openxmlformats.org/officeDocument/2006/docPropsVTypes">
  <Template>Ion%20Boardroom</Template>
  <TotalTime>105</TotalTime>
  <Words>231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Problem statement</vt:lpstr>
      <vt:lpstr>Theoretical results</vt:lpstr>
      <vt:lpstr>Theoretical results </vt:lpstr>
      <vt:lpstr>Theoretical results</vt:lpstr>
      <vt:lpstr>Theoretical results</vt:lpstr>
      <vt:lpstr>Theoretical results</vt:lpstr>
      <vt:lpstr>Solve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Bogdan PC</dc:creator>
  <cp:lastModifiedBy>Bogdan PC</cp:lastModifiedBy>
  <cp:revision>6</cp:revision>
  <dcterms:created xsi:type="dcterms:W3CDTF">2021-12-15T22:41:10Z</dcterms:created>
  <dcterms:modified xsi:type="dcterms:W3CDTF">2022-01-24T14:49:36Z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  <property fmtid="{D5CDD505-2E9C-101B-9397-08002B2CF9AE}" pid="3" name="MediaServiceImageTags">
    <vt:lpwstr/>
  </property>
</Properties>
</file>