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74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3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6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1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2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8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6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362B55-8A83-43DC-8833-89041E497463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D20496-1820-4174-8D25-4A2FC422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8467-1C0D-43A2-BE0E-004EB4C3B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Performance tuning </a:t>
            </a:r>
            <a:r>
              <a:rPr lang="en-US" dirty="0"/>
              <a:t>– SQL Server secrets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7A573-43D1-4772-A7C6-180A269A0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Bogdan Feodot</a:t>
            </a:r>
          </a:p>
        </p:txBody>
      </p:sp>
    </p:spTree>
    <p:extLst>
      <p:ext uri="{BB962C8B-B14F-4D97-AF65-F5344CB8AC3E}">
        <p14:creationId xmlns:p14="http://schemas.microsoft.com/office/powerpoint/2010/main" val="175919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Performance tuning – SQL Server secrets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Prrformance tunning – SQL Server secrets</dc:title>
  <dc:creator>Bogdan Feoot</dc:creator>
  <cp:lastModifiedBy>Bogdan Feoot</cp:lastModifiedBy>
  <cp:revision>2</cp:revision>
  <dcterms:created xsi:type="dcterms:W3CDTF">2019-04-21T17:51:23Z</dcterms:created>
  <dcterms:modified xsi:type="dcterms:W3CDTF">2019-04-22T04:20:59Z</dcterms:modified>
</cp:coreProperties>
</file>