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2" r:id="rId5"/>
  </p:sldMasterIdLst>
  <p:notesMasterIdLst>
    <p:notesMasterId r:id="rId16"/>
  </p:notesMasterIdLst>
  <p:handoutMasterIdLst>
    <p:handoutMasterId r:id="rId17"/>
  </p:handoutMasterIdLst>
  <p:sldIdLst>
    <p:sldId id="258" r:id="rId6"/>
    <p:sldId id="262" r:id="rId7"/>
    <p:sldId id="264" r:id="rId8"/>
    <p:sldId id="265" r:id="rId9"/>
    <p:sldId id="322" r:id="rId10"/>
    <p:sldId id="321" r:id="rId11"/>
    <p:sldId id="323" r:id="rId12"/>
    <p:sldId id="324" r:id="rId13"/>
    <p:sldId id="325" r:id="rId14"/>
    <p:sldId id="292" r:id="rId15"/>
  </p:sldIdLst>
  <p:sldSz cx="9144000" cy="6858000" type="screen4x3"/>
  <p:notesSz cx="6858000" cy="9144000"/>
  <p:embeddedFontLst>
    <p:embeddedFont>
      <p:font typeface="ING Me" panose="020B0604020202020204" charset="0"/>
      <p:regular r:id="rId18"/>
      <p:bold r:id="rId19"/>
      <p:italic r:id="rId20"/>
      <p:boldItalic r:id="rId21"/>
    </p:embeddedFont>
  </p:embeddedFontLst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0">
          <p15:clr>
            <a:srgbClr val="A4A3A4"/>
          </p15:clr>
        </p15:guide>
        <p15:guide id="2" orient="horz" pos="807">
          <p15:clr>
            <a:srgbClr val="A4A3A4"/>
          </p15:clr>
        </p15:guide>
        <p15:guide id="3" orient="horz" pos="717">
          <p15:clr>
            <a:srgbClr val="A4A3A4"/>
          </p15:clr>
        </p15:guide>
        <p15:guide id="4" orient="horz" pos="184">
          <p15:clr>
            <a:srgbClr val="A4A3A4"/>
          </p15:clr>
        </p15:guide>
        <p15:guide id="5" orient="horz" pos="3920">
          <p15:clr>
            <a:srgbClr val="A4A3A4"/>
          </p15:clr>
        </p15:guide>
        <p15:guide id="6" pos="2912">
          <p15:clr>
            <a:srgbClr val="A4A3A4"/>
          </p15:clr>
        </p15:guide>
        <p15:guide id="7" pos="336">
          <p15:clr>
            <a:srgbClr val="A4A3A4"/>
          </p15:clr>
        </p15:guide>
        <p15:guide id="8" pos="5476">
          <p15:clr>
            <a:srgbClr val="A4A3A4"/>
          </p15:clr>
        </p15:guide>
        <p15:guide id="9" pos="231">
          <p15:clr>
            <a:srgbClr val="A4A3A4"/>
          </p15:clr>
        </p15:guide>
        <p15:guide id="10" pos="5584">
          <p15:clr>
            <a:srgbClr val="A4A3A4"/>
          </p15:clr>
        </p15:guide>
        <p15:guide id="11" pos="2831">
          <p15:clr>
            <a:srgbClr val="A4A3A4"/>
          </p15:clr>
        </p15:guide>
        <p15:guide id="12" pos="29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49651"/>
    <a:srgbClr val="FDFDFD"/>
    <a:srgbClr val="17A7DC"/>
    <a:srgbClr val="A8A8A8"/>
    <a:srgbClr val="FF6200"/>
    <a:srgbClr val="C90068"/>
    <a:srgbClr val="E9E9E9"/>
    <a:srgbClr val="CFDA1E"/>
    <a:srgbClr val="53509E"/>
    <a:srgbClr val="99D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8" autoAdjust="0"/>
    <p:restoredTop sz="90605" autoAdjust="0"/>
  </p:normalViewPr>
  <p:slideViewPr>
    <p:cSldViewPr snapToGrid="0" showGuides="1">
      <p:cViewPr varScale="1">
        <p:scale>
          <a:sx n="86" d="100"/>
          <a:sy n="86" d="100"/>
        </p:scale>
        <p:origin x="1482" y="96"/>
      </p:cViewPr>
      <p:guideLst>
        <p:guide orient="horz" pos="2360"/>
        <p:guide orient="horz" pos="807"/>
        <p:guide orient="horz" pos="717"/>
        <p:guide orient="horz" pos="184"/>
        <p:guide orient="horz" pos="3920"/>
        <p:guide pos="2912"/>
        <p:guide pos="336"/>
        <p:guide pos="5476"/>
        <p:guide pos="231"/>
        <p:guide pos="5584"/>
        <p:guide pos="2831"/>
        <p:guide pos="2982"/>
      </p:guideLst>
    </p:cSldViewPr>
  </p:slideViewPr>
  <p:outlineViewPr>
    <p:cViewPr>
      <p:scale>
        <a:sx n="33" d="100"/>
        <a:sy n="33" d="100"/>
      </p:scale>
      <p:origin x="0" y="-64872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howGuides="1">
      <p:cViewPr varScale="1">
        <p:scale>
          <a:sx n="53" d="100"/>
          <a:sy n="53" d="100"/>
        </p:scale>
        <p:origin x="-25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font" Target="fonts/font2.fntdata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5651999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B6962210-35F6-42EB-A3B8-FCE6E13B30BA}" type="datetimeFigureOut">
              <a:rPr lang="en-GB" smtClean="0"/>
              <a:pPr/>
              <a:t>19/04/2019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58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43349"/>
            <a:ext cx="5486400" cy="474186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56661"/>
            <a:ext cx="5652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/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613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702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1643199"/>
            <a:ext cx="8334375" cy="3055937"/>
            <a:chOff x="0" y="1643199"/>
            <a:chExt cx="8334375" cy="3055937"/>
          </a:xfrm>
        </p:grpSpPr>
        <p:sp>
          <p:nvSpPr>
            <p:cNvPr id="73" name="Freeform 72"/>
            <p:cNvSpPr>
              <a:spLocks/>
            </p:cNvSpPr>
            <p:nvPr/>
          </p:nvSpPr>
          <p:spPr bwMode="gray">
            <a:xfrm>
              <a:off x="0" y="4019686"/>
              <a:ext cx="8334375" cy="679450"/>
            </a:xfrm>
            <a:custGeom>
              <a:avLst/>
              <a:gdLst>
                <a:gd name="connsiteX0" fmla="*/ 0 w 8334375"/>
                <a:gd name="connsiteY0" fmla="*/ 0 h 679450"/>
                <a:gd name="connsiteX1" fmla="*/ 8334375 w 8334375"/>
                <a:gd name="connsiteY1" fmla="*/ 0 h 679450"/>
                <a:gd name="connsiteX2" fmla="*/ 8334375 w 8334375"/>
                <a:gd name="connsiteY2" fmla="*/ 577533 h 679450"/>
                <a:gd name="connsiteX3" fmla="*/ 8232827 w 8334375"/>
                <a:gd name="connsiteY3" fmla="*/ 679450 h 679450"/>
                <a:gd name="connsiteX4" fmla="*/ 704269 w 8334375"/>
                <a:gd name="connsiteY4" fmla="*/ 679450 h 679450"/>
                <a:gd name="connsiteX5" fmla="*/ 0 w 8334375"/>
                <a:gd name="connsiteY5" fmla="*/ 679450 h 6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34375" h="679450">
                  <a:moveTo>
                    <a:pt x="0" y="0"/>
                  </a:moveTo>
                  <a:lnTo>
                    <a:pt x="8334375" y="0"/>
                  </a:lnTo>
                  <a:cubicBezTo>
                    <a:pt x="8334375" y="0"/>
                    <a:pt x="8334375" y="0"/>
                    <a:pt x="8334375" y="577533"/>
                  </a:cubicBezTo>
                  <a:cubicBezTo>
                    <a:pt x="8334375" y="679450"/>
                    <a:pt x="8232827" y="679450"/>
                    <a:pt x="8232827" y="679450"/>
                  </a:cubicBezTo>
                  <a:cubicBezTo>
                    <a:pt x="8232827" y="679450"/>
                    <a:pt x="8232827" y="679450"/>
                    <a:pt x="704269" y="679450"/>
                  </a:cubicBezTo>
                  <a:lnTo>
                    <a:pt x="0" y="67945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gray">
            <a:xfrm>
              <a:off x="0" y="1643199"/>
              <a:ext cx="8334375" cy="2376487"/>
            </a:xfrm>
            <a:custGeom>
              <a:avLst/>
              <a:gdLst>
                <a:gd name="connsiteX0" fmla="*/ 0 w 8334375"/>
                <a:gd name="connsiteY0" fmla="*/ 0 h 2376487"/>
                <a:gd name="connsiteX1" fmla="*/ 8232827 w 8334375"/>
                <a:gd name="connsiteY1" fmla="*/ 0 h 2376487"/>
                <a:gd name="connsiteX2" fmla="*/ 8334375 w 8334375"/>
                <a:gd name="connsiteY2" fmla="*/ 101850 h 2376487"/>
                <a:gd name="connsiteX3" fmla="*/ 8334375 w 8334375"/>
                <a:gd name="connsiteY3" fmla="*/ 2376487 h 2376487"/>
                <a:gd name="connsiteX4" fmla="*/ 737787 w 8334375"/>
                <a:gd name="connsiteY4" fmla="*/ 2376487 h 2376487"/>
                <a:gd name="connsiteX5" fmla="*/ 0 w 8334375"/>
                <a:gd name="connsiteY5" fmla="*/ 2376487 h 237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34375" h="2376487">
                  <a:moveTo>
                    <a:pt x="0" y="0"/>
                  </a:moveTo>
                  <a:lnTo>
                    <a:pt x="8232827" y="0"/>
                  </a:lnTo>
                  <a:cubicBezTo>
                    <a:pt x="8334375" y="0"/>
                    <a:pt x="8334375" y="101850"/>
                    <a:pt x="8334375" y="101850"/>
                  </a:cubicBezTo>
                  <a:cubicBezTo>
                    <a:pt x="8334375" y="101850"/>
                    <a:pt x="8334375" y="101850"/>
                    <a:pt x="8334375" y="2376487"/>
                  </a:cubicBezTo>
                  <a:cubicBezTo>
                    <a:pt x="8334375" y="2376487"/>
                    <a:pt x="8334375" y="2376487"/>
                    <a:pt x="737787" y="2376487"/>
                  </a:cubicBezTo>
                  <a:lnTo>
                    <a:pt x="0" y="2376487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142645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3" name="Picture Placeholder 2"/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520699" y="5251587"/>
            <a:ext cx="2317501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/>
              <a:t>Click to insert project logo</a:t>
            </a: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3813" y="6203775"/>
            <a:ext cx="1518197" cy="378000"/>
          </a:xfrm>
          <a:prstGeom prst="rect">
            <a:avLst/>
          </a:prstGeom>
        </p:spPr>
      </p:pic>
      <p:sp>
        <p:nvSpPr>
          <p:cNvPr id="41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20700" y="2116800"/>
            <a:ext cx="7586941" cy="1263600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2" name="Subtitle 2"/>
          <p:cNvSpPr>
            <a:spLocks noGrp="1"/>
          </p:cNvSpPr>
          <p:nvPr userDrawn="1">
            <p:ph type="subTitle" idx="1"/>
          </p:nvPr>
        </p:nvSpPr>
        <p:spPr bwMode="gray">
          <a:xfrm>
            <a:off x="520700" y="4240800"/>
            <a:ext cx="4971123" cy="314551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800"/>
              </a:lnSpc>
              <a:buNone/>
              <a:defRPr sz="1600" b="0" i="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3" name="Text Placeholder 6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520697" y="3564000"/>
            <a:ext cx="7586941" cy="385233"/>
          </a:xfrm>
        </p:spPr>
        <p:txBody>
          <a:bodyPr anchor="ctr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5" name="Straight Connector 44"/>
          <p:cNvCxnSpPr/>
          <p:nvPr userDrawn="1"/>
        </p:nvCxnSpPr>
        <p:spPr>
          <a:xfrm>
            <a:off x="5207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 userDrawn="1"/>
        </p:nvCxnSpPr>
        <p:spPr>
          <a:xfrm>
            <a:off x="283820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 userDrawn="1"/>
        </p:nvCxnSpPr>
        <p:spPr>
          <a:xfrm>
            <a:off x="-426676" y="6560633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 userDrawn="1"/>
        </p:nvSpPr>
        <p:spPr>
          <a:xfrm>
            <a:off x="8891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/>
              <a:t>Max.</a:t>
            </a:r>
            <a:r>
              <a:rPr lang="en-GB" sz="1000" baseline="0"/>
              <a:t> width</a:t>
            </a:r>
            <a:endParaRPr lang="en-GB" sz="1000"/>
          </a:p>
        </p:txBody>
      </p:sp>
      <p:sp>
        <p:nvSpPr>
          <p:cNvPr id="50" name="TextBox 49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/>
              <a:t>Min.</a:t>
            </a:r>
            <a:r>
              <a:rPr lang="en-GB" sz="1000" baseline="0"/>
              <a:t> height</a:t>
            </a:r>
            <a:endParaRPr lang="en-GB" sz="1000"/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/>
              <a:t>Max.</a:t>
            </a:r>
            <a:r>
              <a:rPr lang="en-GB" sz="1000" baseline="0"/>
              <a:t> height</a:t>
            </a:r>
            <a:endParaRPr lang="en-GB" sz="1000"/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Orange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255, 98, 0</a:t>
              </a: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Light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168, 168, 168</a:t>
              </a: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Indigo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82, 81, 153</a:t>
              </a: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Sky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96, 166, 218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rgbClr val="333333"/>
                  </a:solidFill>
                </a:rPr>
                <a:t>Colour Guidelines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8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Fuchsia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171, 0, 102</a:t>
              </a:r>
            </a:p>
          </p:txBody>
        </p:sp>
        <p:sp>
          <p:nvSpPr>
            <p:cNvPr id="89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0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Lime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208, 217, 60</a:t>
              </a:r>
            </a:p>
          </p:txBody>
        </p:sp>
        <p:sp>
          <p:nvSpPr>
            <p:cNvPr id="91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2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Leaf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52, 150, 81</a:t>
              </a:r>
            </a:p>
          </p:txBody>
        </p:sp>
        <p:sp>
          <p:nvSpPr>
            <p:cNvPr id="93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4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Mid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118, 118, 118</a:t>
              </a:r>
            </a:p>
          </p:txBody>
        </p:sp>
        <p:sp>
          <p:nvSpPr>
            <p:cNvPr id="95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6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Text Colour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51, 51, 51</a:t>
              </a:r>
            </a:p>
          </p:txBody>
        </p:sp>
      </p:grpSp>
      <p:pic>
        <p:nvPicPr>
          <p:cNvPr id="97" name="Picture 9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98" name="Text Placeholder 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551638" y="4310554"/>
            <a:ext cx="2556000" cy="270028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6868257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 userDrawn="1"/>
        </p:nvGrpSpPr>
        <p:grpSpPr bwMode="gray">
          <a:xfrm>
            <a:off x="0" y="1643199"/>
            <a:ext cx="5742780" cy="3045600"/>
            <a:chOff x="0" y="1643199"/>
            <a:chExt cx="5742780" cy="3045600"/>
          </a:xfrm>
        </p:grpSpPr>
        <p:sp>
          <p:nvSpPr>
            <p:cNvPr id="42" name="Freeform 41"/>
            <p:cNvSpPr>
              <a:spLocks/>
            </p:cNvSpPr>
            <p:nvPr userDrawn="1"/>
          </p:nvSpPr>
          <p:spPr bwMode="gray">
            <a:xfrm>
              <a:off x="0" y="3918483"/>
              <a:ext cx="5742780" cy="770316"/>
            </a:xfrm>
            <a:custGeom>
              <a:avLst/>
              <a:gdLst>
                <a:gd name="connsiteX0" fmla="*/ 0 w 5742780"/>
                <a:gd name="connsiteY0" fmla="*/ 0 h 770316"/>
                <a:gd name="connsiteX1" fmla="*/ 5742780 w 5742780"/>
                <a:gd name="connsiteY1" fmla="*/ 0 h 770316"/>
                <a:gd name="connsiteX2" fmla="*/ 5742780 w 5742780"/>
                <a:gd name="connsiteY2" fmla="*/ 668736 h 770316"/>
                <a:gd name="connsiteX3" fmla="*/ 5641478 w 5742780"/>
                <a:gd name="connsiteY3" fmla="*/ 770316 h 770316"/>
                <a:gd name="connsiteX4" fmla="*/ 361123 w 5742780"/>
                <a:gd name="connsiteY4" fmla="*/ 770316 h 770316"/>
                <a:gd name="connsiteX5" fmla="*/ 0 w 5742780"/>
                <a:gd name="connsiteY5" fmla="*/ 770316 h 770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2780" h="770316">
                  <a:moveTo>
                    <a:pt x="0" y="0"/>
                  </a:moveTo>
                  <a:lnTo>
                    <a:pt x="5742780" y="0"/>
                  </a:lnTo>
                  <a:cubicBezTo>
                    <a:pt x="5742780" y="0"/>
                    <a:pt x="5742780" y="0"/>
                    <a:pt x="5742780" y="668736"/>
                  </a:cubicBezTo>
                  <a:cubicBezTo>
                    <a:pt x="5742780" y="770316"/>
                    <a:pt x="5641478" y="770316"/>
                    <a:pt x="5641478" y="770316"/>
                  </a:cubicBezTo>
                  <a:cubicBezTo>
                    <a:pt x="5641478" y="770316"/>
                    <a:pt x="5641478" y="770316"/>
                    <a:pt x="361123" y="770316"/>
                  </a:cubicBezTo>
                  <a:lnTo>
                    <a:pt x="0" y="770316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gray">
            <a:xfrm>
              <a:off x="0" y="1643199"/>
              <a:ext cx="5742780" cy="2275284"/>
            </a:xfrm>
            <a:custGeom>
              <a:avLst/>
              <a:gdLst>
                <a:gd name="connsiteX0" fmla="*/ 0 w 5742780"/>
                <a:gd name="connsiteY0" fmla="*/ 0 h 2275284"/>
                <a:gd name="connsiteX1" fmla="*/ 5641478 w 5742780"/>
                <a:gd name="connsiteY1" fmla="*/ 0 h 2275284"/>
                <a:gd name="connsiteX2" fmla="*/ 5742780 w 5742780"/>
                <a:gd name="connsiteY2" fmla="*/ 101500 h 2275284"/>
                <a:gd name="connsiteX3" fmla="*/ 5742780 w 5742780"/>
                <a:gd name="connsiteY3" fmla="*/ 2275284 h 2275284"/>
                <a:gd name="connsiteX4" fmla="*/ 370327 w 5742780"/>
                <a:gd name="connsiteY4" fmla="*/ 2275284 h 2275284"/>
                <a:gd name="connsiteX5" fmla="*/ 0 w 5742780"/>
                <a:gd name="connsiteY5" fmla="*/ 2275284 h 22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2780" h="2275284">
                  <a:moveTo>
                    <a:pt x="0" y="0"/>
                  </a:moveTo>
                  <a:lnTo>
                    <a:pt x="5641478" y="0"/>
                  </a:lnTo>
                  <a:cubicBezTo>
                    <a:pt x="5742780" y="0"/>
                    <a:pt x="5742780" y="101500"/>
                    <a:pt x="5742780" y="101500"/>
                  </a:cubicBezTo>
                  <a:cubicBezTo>
                    <a:pt x="5742780" y="101500"/>
                    <a:pt x="5742780" y="101500"/>
                    <a:pt x="5742780" y="2275284"/>
                  </a:cubicBezTo>
                  <a:cubicBezTo>
                    <a:pt x="5742780" y="2275284"/>
                    <a:pt x="5742780" y="2275284"/>
                    <a:pt x="370327" y="2275284"/>
                  </a:cubicBezTo>
                  <a:lnTo>
                    <a:pt x="0" y="2275284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12" name="Rectangle 11"/>
          <p:cNvSpPr/>
          <p:nvPr userDrawn="1"/>
        </p:nvSpPr>
        <p:spPr bwMode="gray">
          <a:xfrm>
            <a:off x="1" y="6024880"/>
            <a:ext cx="9142645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3813" y="6203775"/>
            <a:ext cx="1518197" cy="3780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 bwMode="gray">
          <a:xfrm>
            <a:off x="520700" y="2026800"/>
            <a:ext cx="498591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 bwMode="gray">
          <a:xfrm>
            <a:off x="520700" y="4075020"/>
            <a:ext cx="498591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520700" y="3618000"/>
            <a:ext cx="498591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24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533400" y="6291858"/>
            <a:ext cx="2317500" cy="303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Group 44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6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9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Orange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255, 98, 0</a:t>
              </a:r>
            </a:p>
          </p:txBody>
        </p:sp>
        <p:sp>
          <p:nvSpPr>
            <p:cNvPr id="50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Light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168, 168, 168</a:t>
              </a:r>
            </a:p>
          </p:txBody>
        </p:sp>
        <p:sp>
          <p:nvSpPr>
            <p:cNvPr id="52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3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Indigo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82, 81, 153</a:t>
              </a:r>
            </a:p>
          </p:txBody>
        </p:sp>
        <p:sp>
          <p:nvSpPr>
            <p:cNvPr id="54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Sky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96, 166, 218</a:t>
              </a:r>
            </a:p>
          </p:txBody>
        </p:sp>
        <p:sp>
          <p:nvSpPr>
            <p:cNvPr id="56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rgbClr val="333333"/>
                  </a:solidFill>
                </a:rPr>
                <a:t>Colour Guidelines</a:t>
              </a:r>
            </a:p>
          </p:txBody>
        </p:sp>
        <p:sp>
          <p:nvSpPr>
            <p:cNvPr id="57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Fuchsia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171, 0, 102</a:t>
              </a:r>
            </a:p>
          </p:txBody>
        </p:sp>
        <p:sp>
          <p:nvSpPr>
            <p:cNvPr id="59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Lime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208, 217, 60</a:t>
              </a:r>
            </a:p>
          </p:txBody>
        </p:sp>
        <p:sp>
          <p:nvSpPr>
            <p:cNvPr id="61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Leaf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52, 150, 81</a:t>
              </a:r>
            </a:p>
          </p:txBody>
        </p:sp>
        <p:sp>
          <p:nvSpPr>
            <p:cNvPr id="63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Mid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118, 118, 118</a:t>
              </a:r>
            </a:p>
          </p:txBody>
        </p:sp>
        <p:sp>
          <p:nvSpPr>
            <p:cNvPr id="65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Text Colour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51, 51, 51</a:t>
              </a:r>
            </a:p>
          </p:txBody>
        </p:sp>
      </p:grp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6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0700" y="4425440"/>
            <a:ext cx="4986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2"/>
          </p:nvPr>
        </p:nvSpPr>
        <p:spPr bwMode="gray">
          <a:xfrm>
            <a:off x="-2382" y="2"/>
            <a:ext cx="9146381" cy="6024879"/>
          </a:xfrm>
          <a:custGeom>
            <a:avLst/>
            <a:gdLst>
              <a:gd name="connsiteX0" fmla="*/ 0 w 9146381"/>
              <a:gd name="connsiteY0" fmla="*/ 0 h 6024879"/>
              <a:gd name="connsiteX1" fmla="*/ 9146381 w 9146381"/>
              <a:gd name="connsiteY1" fmla="*/ 0 h 6024879"/>
              <a:gd name="connsiteX2" fmla="*/ 9146381 w 9146381"/>
              <a:gd name="connsiteY2" fmla="*/ 6024879 h 6024879"/>
              <a:gd name="connsiteX3" fmla="*/ 0 w 9146381"/>
              <a:gd name="connsiteY3" fmla="*/ 6024879 h 6024879"/>
              <a:gd name="connsiteX4" fmla="*/ 0 w 9146381"/>
              <a:gd name="connsiteY4" fmla="*/ 4688797 h 6024879"/>
              <a:gd name="connsiteX5" fmla="*/ 363506 w 9146381"/>
              <a:gd name="connsiteY5" fmla="*/ 4688797 h 6024879"/>
              <a:gd name="connsiteX6" fmla="*/ 5643860 w 9146381"/>
              <a:gd name="connsiteY6" fmla="*/ 4688797 h 6024879"/>
              <a:gd name="connsiteX7" fmla="*/ 5745162 w 9146381"/>
              <a:gd name="connsiteY7" fmla="*/ 4587217 h 6024879"/>
              <a:gd name="connsiteX8" fmla="*/ 5745162 w 9146381"/>
              <a:gd name="connsiteY8" fmla="*/ 3918481 h 6024879"/>
              <a:gd name="connsiteX9" fmla="*/ 5745162 w 9146381"/>
              <a:gd name="connsiteY9" fmla="*/ 1744696 h 6024879"/>
              <a:gd name="connsiteX10" fmla="*/ 5643860 w 9146381"/>
              <a:gd name="connsiteY10" fmla="*/ 1643197 h 6024879"/>
              <a:gd name="connsiteX11" fmla="*/ 0 w 9146381"/>
              <a:gd name="connsiteY11" fmla="*/ 1643197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46381" h="6024879">
                <a:moveTo>
                  <a:pt x="0" y="0"/>
                </a:moveTo>
                <a:lnTo>
                  <a:pt x="9146381" y="0"/>
                </a:lnTo>
                <a:lnTo>
                  <a:pt x="9146381" y="6024879"/>
                </a:lnTo>
                <a:lnTo>
                  <a:pt x="0" y="6024879"/>
                </a:lnTo>
                <a:lnTo>
                  <a:pt x="0" y="4688797"/>
                </a:lnTo>
                <a:lnTo>
                  <a:pt x="363506" y="4688797"/>
                </a:lnTo>
                <a:cubicBezTo>
                  <a:pt x="5643860" y="4688797"/>
                  <a:pt x="5643860" y="4688797"/>
                  <a:pt x="5643860" y="4688797"/>
                </a:cubicBezTo>
                <a:cubicBezTo>
                  <a:pt x="5643860" y="4688797"/>
                  <a:pt x="5745162" y="4688797"/>
                  <a:pt x="5745162" y="4587217"/>
                </a:cubicBezTo>
                <a:cubicBezTo>
                  <a:pt x="5745162" y="3918481"/>
                  <a:pt x="5745162" y="3918481"/>
                  <a:pt x="5745162" y="3918481"/>
                </a:cubicBezTo>
                <a:cubicBezTo>
                  <a:pt x="5745162" y="1744696"/>
                  <a:pt x="5745162" y="1744696"/>
                  <a:pt x="5745162" y="1744696"/>
                </a:cubicBezTo>
                <a:cubicBezTo>
                  <a:pt x="5745162" y="1744696"/>
                  <a:pt x="5745162" y="1643197"/>
                  <a:pt x="5643860" y="1643197"/>
                </a:cubicBezTo>
                <a:lnTo>
                  <a:pt x="0" y="1643197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504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4906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>
          <a:xfrm>
            <a:off x="0" y="1643199"/>
            <a:ext cx="8334375" cy="3055937"/>
            <a:chOff x="0" y="1643199"/>
            <a:chExt cx="8334375" cy="3055937"/>
          </a:xfrm>
        </p:grpSpPr>
        <p:sp>
          <p:nvSpPr>
            <p:cNvPr id="39" name="Freeform 38"/>
            <p:cNvSpPr>
              <a:spLocks/>
            </p:cNvSpPr>
            <p:nvPr/>
          </p:nvSpPr>
          <p:spPr bwMode="gray">
            <a:xfrm>
              <a:off x="0" y="4019686"/>
              <a:ext cx="8334375" cy="679450"/>
            </a:xfrm>
            <a:custGeom>
              <a:avLst/>
              <a:gdLst>
                <a:gd name="connsiteX0" fmla="*/ 0 w 8334375"/>
                <a:gd name="connsiteY0" fmla="*/ 0 h 679450"/>
                <a:gd name="connsiteX1" fmla="*/ 8334375 w 8334375"/>
                <a:gd name="connsiteY1" fmla="*/ 0 h 679450"/>
                <a:gd name="connsiteX2" fmla="*/ 8334375 w 8334375"/>
                <a:gd name="connsiteY2" fmla="*/ 577533 h 679450"/>
                <a:gd name="connsiteX3" fmla="*/ 8232827 w 8334375"/>
                <a:gd name="connsiteY3" fmla="*/ 679450 h 679450"/>
                <a:gd name="connsiteX4" fmla="*/ 704269 w 8334375"/>
                <a:gd name="connsiteY4" fmla="*/ 679450 h 679450"/>
                <a:gd name="connsiteX5" fmla="*/ 0 w 8334375"/>
                <a:gd name="connsiteY5" fmla="*/ 679450 h 6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34375" h="679450">
                  <a:moveTo>
                    <a:pt x="0" y="0"/>
                  </a:moveTo>
                  <a:lnTo>
                    <a:pt x="8334375" y="0"/>
                  </a:lnTo>
                  <a:cubicBezTo>
                    <a:pt x="8334375" y="0"/>
                    <a:pt x="8334375" y="0"/>
                    <a:pt x="8334375" y="577533"/>
                  </a:cubicBezTo>
                  <a:cubicBezTo>
                    <a:pt x="8334375" y="679450"/>
                    <a:pt x="8232827" y="679450"/>
                    <a:pt x="8232827" y="679450"/>
                  </a:cubicBezTo>
                  <a:cubicBezTo>
                    <a:pt x="8232827" y="679450"/>
                    <a:pt x="8232827" y="679450"/>
                    <a:pt x="704269" y="679450"/>
                  </a:cubicBezTo>
                  <a:lnTo>
                    <a:pt x="0" y="67945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gray">
            <a:xfrm>
              <a:off x="0" y="1643199"/>
              <a:ext cx="8334375" cy="2376487"/>
            </a:xfrm>
            <a:custGeom>
              <a:avLst/>
              <a:gdLst>
                <a:gd name="connsiteX0" fmla="*/ 0 w 8334375"/>
                <a:gd name="connsiteY0" fmla="*/ 0 h 2376487"/>
                <a:gd name="connsiteX1" fmla="*/ 8232827 w 8334375"/>
                <a:gd name="connsiteY1" fmla="*/ 0 h 2376487"/>
                <a:gd name="connsiteX2" fmla="*/ 8334375 w 8334375"/>
                <a:gd name="connsiteY2" fmla="*/ 101850 h 2376487"/>
                <a:gd name="connsiteX3" fmla="*/ 8334375 w 8334375"/>
                <a:gd name="connsiteY3" fmla="*/ 2376487 h 2376487"/>
                <a:gd name="connsiteX4" fmla="*/ 737787 w 8334375"/>
                <a:gd name="connsiteY4" fmla="*/ 2376487 h 2376487"/>
                <a:gd name="connsiteX5" fmla="*/ 0 w 8334375"/>
                <a:gd name="connsiteY5" fmla="*/ 2376487 h 237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34375" h="2376487">
                  <a:moveTo>
                    <a:pt x="0" y="0"/>
                  </a:moveTo>
                  <a:lnTo>
                    <a:pt x="8232827" y="0"/>
                  </a:lnTo>
                  <a:cubicBezTo>
                    <a:pt x="8334375" y="0"/>
                    <a:pt x="8334375" y="101850"/>
                    <a:pt x="8334375" y="101850"/>
                  </a:cubicBezTo>
                  <a:cubicBezTo>
                    <a:pt x="8334375" y="101850"/>
                    <a:pt x="8334375" y="101850"/>
                    <a:pt x="8334375" y="2376487"/>
                  </a:cubicBezTo>
                  <a:cubicBezTo>
                    <a:pt x="8334375" y="2376487"/>
                    <a:pt x="8334375" y="2376487"/>
                    <a:pt x="737787" y="2376487"/>
                  </a:cubicBezTo>
                  <a:lnTo>
                    <a:pt x="0" y="2376487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142645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5" name="Picture Placeholder 36"/>
          <p:cNvPicPr>
            <a:picLocks noChangeAspect="1"/>
          </p:cNvPicPr>
          <p:nvPr userDrawn="1"/>
        </p:nvPicPr>
        <p:blipFill rotWithShape="1">
          <a:blip r:embed="rId2"/>
          <a:stretch/>
        </p:blipFill>
        <p:spPr bwMode="gray">
          <a:xfrm>
            <a:off x="531813" y="6291858"/>
            <a:ext cx="2317500" cy="3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23813" y="6203775"/>
            <a:ext cx="1518197" cy="378000"/>
          </a:xfrm>
          <a:prstGeom prst="rect">
            <a:avLst/>
          </a:prstGeom>
        </p:spPr>
      </p:pic>
      <p:sp>
        <p:nvSpPr>
          <p:cNvPr id="32" name="Title 1"/>
          <p:cNvSpPr>
            <a:spLocks noGrp="1"/>
          </p:cNvSpPr>
          <p:nvPr>
            <p:ph type="ctrTitle"/>
          </p:nvPr>
        </p:nvSpPr>
        <p:spPr bwMode="gray">
          <a:xfrm>
            <a:off x="520700" y="2116800"/>
            <a:ext cx="7586941" cy="1263600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 bwMode="gray">
          <a:xfrm>
            <a:off x="520700" y="4240800"/>
            <a:ext cx="4971123" cy="314551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800"/>
              </a:lnSpc>
              <a:buNone/>
              <a:defRPr sz="1600" b="0" i="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520697" y="3564000"/>
            <a:ext cx="7586941" cy="385233"/>
          </a:xfrm>
        </p:spPr>
        <p:txBody>
          <a:bodyPr anchor="ctr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55" name="Group 54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6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Orange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255, 98, 0</a:t>
              </a:r>
            </a:p>
          </p:txBody>
        </p:sp>
        <p:sp>
          <p:nvSpPr>
            <p:cNvPr id="60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Light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168, 168, 168</a:t>
              </a:r>
            </a:p>
          </p:txBody>
        </p:sp>
        <p:sp>
          <p:nvSpPr>
            <p:cNvPr id="62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Indigo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82, 81, 153</a:t>
              </a:r>
            </a:p>
          </p:txBody>
        </p:sp>
        <p:sp>
          <p:nvSpPr>
            <p:cNvPr id="64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Sky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96, 166, 218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rgbClr val="333333"/>
                  </a:solidFill>
                </a:rPr>
                <a:t>Colour Guidelines</a:t>
              </a:r>
            </a:p>
          </p:txBody>
        </p:sp>
        <p:sp>
          <p:nvSpPr>
            <p:cNvPr id="67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Fuchsia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171, 0, 102</a:t>
              </a:r>
            </a:p>
          </p:txBody>
        </p:sp>
        <p:sp>
          <p:nvSpPr>
            <p:cNvPr id="69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0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Lime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208, 217, 60</a:t>
              </a:r>
            </a:p>
          </p:txBody>
        </p:sp>
        <p:sp>
          <p:nvSpPr>
            <p:cNvPr id="71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2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Leaf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52, 150, 81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4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Mid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118, 118, 118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6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Text Colour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51, 51, 51</a:t>
              </a:r>
            </a:p>
          </p:txBody>
        </p:sp>
      </p:grpSp>
      <p:pic>
        <p:nvPicPr>
          <p:cNvPr id="77" name="Picture 7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7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51638" y="4310554"/>
            <a:ext cx="2556000" cy="270028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7" name="Group 46"/>
          <p:cNvGrpSpPr/>
          <p:nvPr userDrawn="1"/>
        </p:nvGrpSpPr>
        <p:grpSpPr>
          <a:xfrm>
            <a:off x="7701619" y="-133099"/>
            <a:ext cx="1441027" cy="1565166"/>
            <a:chOff x="5364088" y="4720073"/>
            <a:chExt cx="1441027" cy="1565166"/>
          </a:xfrm>
        </p:grpSpPr>
        <p:sp>
          <p:nvSpPr>
            <p:cNvPr id="48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9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2959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 userDrawn="1"/>
        </p:nvGrpSpPr>
        <p:grpSpPr bwMode="gray">
          <a:xfrm>
            <a:off x="0" y="1643199"/>
            <a:ext cx="5742780" cy="3045600"/>
            <a:chOff x="0" y="1643199"/>
            <a:chExt cx="5742780" cy="3045600"/>
          </a:xfrm>
        </p:grpSpPr>
        <p:sp>
          <p:nvSpPr>
            <p:cNvPr id="42" name="Freeform 41"/>
            <p:cNvSpPr>
              <a:spLocks/>
            </p:cNvSpPr>
            <p:nvPr userDrawn="1"/>
          </p:nvSpPr>
          <p:spPr bwMode="gray">
            <a:xfrm>
              <a:off x="0" y="3918483"/>
              <a:ext cx="5742780" cy="770316"/>
            </a:xfrm>
            <a:custGeom>
              <a:avLst/>
              <a:gdLst>
                <a:gd name="connsiteX0" fmla="*/ 0 w 5742780"/>
                <a:gd name="connsiteY0" fmla="*/ 0 h 770316"/>
                <a:gd name="connsiteX1" fmla="*/ 5742780 w 5742780"/>
                <a:gd name="connsiteY1" fmla="*/ 0 h 770316"/>
                <a:gd name="connsiteX2" fmla="*/ 5742780 w 5742780"/>
                <a:gd name="connsiteY2" fmla="*/ 668736 h 770316"/>
                <a:gd name="connsiteX3" fmla="*/ 5641478 w 5742780"/>
                <a:gd name="connsiteY3" fmla="*/ 770316 h 770316"/>
                <a:gd name="connsiteX4" fmla="*/ 361123 w 5742780"/>
                <a:gd name="connsiteY4" fmla="*/ 770316 h 770316"/>
                <a:gd name="connsiteX5" fmla="*/ 0 w 5742780"/>
                <a:gd name="connsiteY5" fmla="*/ 770316 h 770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2780" h="770316">
                  <a:moveTo>
                    <a:pt x="0" y="0"/>
                  </a:moveTo>
                  <a:lnTo>
                    <a:pt x="5742780" y="0"/>
                  </a:lnTo>
                  <a:cubicBezTo>
                    <a:pt x="5742780" y="0"/>
                    <a:pt x="5742780" y="0"/>
                    <a:pt x="5742780" y="668736"/>
                  </a:cubicBezTo>
                  <a:cubicBezTo>
                    <a:pt x="5742780" y="770316"/>
                    <a:pt x="5641478" y="770316"/>
                    <a:pt x="5641478" y="770316"/>
                  </a:cubicBezTo>
                  <a:cubicBezTo>
                    <a:pt x="5641478" y="770316"/>
                    <a:pt x="5641478" y="770316"/>
                    <a:pt x="361123" y="770316"/>
                  </a:cubicBezTo>
                  <a:lnTo>
                    <a:pt x="0" y="770316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gray">
            <a:xfrm>
              <a:off x="0" y="1643199"/>
              <a:ext cx="5742780" cy="2275284"/>
            </a:xfrm>
            <a:custGeom>
              <a:avLst/>
              <a:gdLst>
                <a:gd name="connsiteX0" fmla="*/ 0 w 5742780"/>
                <a:gd name="connsiteY0" fmla="*/ 0 h 2275284"/>
                <a:gd name="connsiteX1" fmla="*/ 5641478 w 5742780"/>
                <a:gd name="connsiteY1" fmla="*/ 0 h 2275284"/>
                <a:gd name="connsiteX2" fmla="*/ 5742780 w 5742780"/>
                <a:gd name="connsiteY2" fmla="*/ 101500 h 2275284"/>
                <a:gd name="connsiteX3" fmla="*/ 5742780 w 5742780"/>
                <a:gd name="connsiteY3" fmla="*/ 2275284 h 2275284"/>
                <a:gd name="connsiteX4" fmla="*/ 370327 w 5742780"/>
                <a:gd name="connsiteY4" fmla="*/ 2275284 h 2275284"/>
                <a:gd name="connsiteX5" fmla="*/ 0 w 5742780"/>
                <a:gd name="connsiteY5" fmla="*/ 2275284 h 22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2780" h="2275284">
                  <a:moveTo>
                    <a:pt x="0" y="0"/>
                  </a:moveTo>
                  <a:lnTo>
                    <a:pt x="5641478" y="0"/>
                  </a:lnTo>
                  <a:cubicBezTo>
                    <a:pt x="5742780" y="0"/>
                    <a:pt x="5742780" y="101500"/>
                    <a:pt x="5742780" y="101500"/>
                  </a:cubicBezTo>
                  <a:cubicBezTo>
                    <a:pt x="5742780" y="101500"/>
                    <a:pt x="5742780" y="101500"/>
                    <a:pt x="5742780" y="2275284"/>
                  </a:cubicBezTo>
                  <a:cubicBezTo>
                    <a:pt x="5742780" y="2275284"/>
                    <a:pt x="5742780" y="2275284"/>
                    <a:pt x="370327" y="2275284"/>
                  </a:cubicBezTo>
                  <a:lnTo>
                    <a:pt x="0" y="2275284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12" name="Rectangle 11"/>
          <p:cNvSpPr/>
          <p:nvPr userDrawn="1"/>
        </p:nvSpPr>
        <p:spPr bwMode="gray">
          <a:xfrm>
            <a:off x="1" y="6024880"/>
            <a:ext cx="9142645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6" name="Picture Placeholder 36"/>
          <p:cNvPicPr>
            <a:picLocks noChangeAspect="1"/>
          </p:cNvPicPr>
          <p:nvPr userDrawn="1"/>
        </p:nvPicPr>
        <p:blipFill rotWithShape="1">
          <a:blip r:embed="rId2"/>
          <a:stretch/>
        </p:blipFill>
        <p:spPr bwMode="gray">
          <a:xfrm>
            <a:off x="531813" y="6291858"/>
            <a:ext cx="2317500" cy="3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23813" y="6203775"/>
            <a:ext cx="1518197" cy="378000"/>
          </a:xfrm>
          <a:prstGeom prst="rect">
            <a:avLst/>
          </a:prstGeom>
        </p:spPr>
      </p:pic>
      <p:sp>
        <p:nvSpPr>
          <p:cNvPr id="27" name="Title 1"/>
          <p:cNvSpPr>
            <a:spLocks noGrp="1"/>
          </p:cNvSpPr>
          <p:nvPr>
            <p:ph type="ctrTitle"/>
          </p:nvPr>
        </p:nvSpPr>
        <p:spPr bwMode="gray">
          <a:xfrm>
            <a:off x="520700" y="2026800"/>
            <a:ext cx="498591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8" name="Subtitle 2"/>
          <p:cNvSpPr>
            <a:spLocks noGrp="1"/>
          </p:cNvSpPr>
          <p:nvPr>
            <p:ph type="subTitle" idx="1"/>
          </p:nvPr>
        </p:nvSpPr>
        <p:spPr bwMode="gray">
          <a:xfrm>
            <a:off x="520700" y="4075020"/>
            <a:ext cx="498591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520700" y="3618000"/>
            <a:ext cx="498591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51" name="Group 50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2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3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Orange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255, 98, 0</a:t>
              </a:r>
            </a:p>
          </p:txBody>
        </p:sp>
        <p:sp>
          <p:nvSpPr>
            <p:cNvPr id="56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Light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168, 168, 168</a:t>
              </a:r>
            </a:p>
          </p:txBody>
        </p:sp>
        <p:sp>
          <p:nvSpPr>
            <p:cNvPr id="58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Indigo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82, 81, 153</a:t>
              </a:r>
            </a:p>
          </p:txBody>
        </p:sp>
        <p:sp>
          <p:nvSpPr>
            <p:cNvPr id="60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Sky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96, 166, 218</a:t>
              </a:r>
            </a:p>
          </p:txBody>
        </p:sp>
        <p:sp>
          <p:nvSpPr>
            <p:cNvPr id="62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rgbClr val="333333"/>
                  </a:solidFill>
                </a:rPr>
                <a:t>Colour Guidelines</a:t>
              </a:r>
            </a:p>
          </p:txBody>
        </p:sp>
        <p:sp>
          <p:nvSpPr>
            <p:cNvPr id="63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Fuchsia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171, 0, 102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Lime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208, 217, 60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Leaf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52, 150, 81</a:t>
              </a:r>
            </a:p>
          </p:txBody>
        </p:sp>
        <p:sp>
          <p:nvSpPr>
            <p:cNvPr id="69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0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Mid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118, 118, 118</a:t>
              </a:r>
            </a:p>
          </p:txBody>
        </p:sp>
        <p:sp>
          <p:nvSpPr>
            <p:cNvPr id="71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2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Text Colour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51, 51, 51</a:t>
              </a:r>
            </a:p>
          </p:txBody>
        </p:sp>
      </p:grpSp>
      <p:pic>
        <p:nvPicPr>
          <p:cNvPr id="73" name="Picture 7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7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0700" y="4425440"/>
            <a:ext cx="4986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7701619" y="-133099"/>
            <a:ext cx="1441027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/>
                <a:t>Confidential</a:t>
              </a:r>
              <a:endParaRPr lang="en-GB" sz="1600" dirty="0"/>
            </a:p>
          </p:txBody>
        </p:sp>
      </p:grpSp>
      <p:sp>
        <p:nvSpPr>
          <p:cNvPr id="45" name="Picture Placeholder 44"/>
          <p:cNvSpPr>
            <a:spLocks noGrp="1"/>
          </p:cNvSpPr>
          <p:nvPr>
            <p:ph type="pic" sz="quarter" idx="12"/>
          </p:nvPr>
        </p:nvSpPr>
        <p:spPr bwMode="gray">
          <a:xfrm>
            <a:off x="-2382" y="2"/>
            <a:ext cx="9146381" cy="6024879"/>
          </a:xfrm>
          <a:custGeom>
            <a:avLst/>
            <a:gdLst>
              <a:gd name="connsiteX0" fmla="*/ 8192814 w 9146381"/>
              <a:gd name="connsiteY0" fmla="*/ 0 h 6024879"/>
              <a:gd name="connsiteX1" fmla="*/ 9146381 w 9146381"/>
              <a:gd name="connsiteY1" fmla="*/ 0 h 6024879"/>
              <a:gd name="connsiteX2" fmla="*/ 9146381 w 9146381"/>
              <a:gd name="connsiteY2" fmla="*/ 953568 h 6024879"/>
              <a:gd name="connsiteX3" fmla="*/ 0 w 9146381"/>
              <a:gd name="connsiteY3" fmla="*/ 0 h 6024879"/>
              <a:gd name="connsiteX4" fmla="*/ 7705355 w 9146381"/>
              <a:gd name="connsiteY4" fmla="*/ 0 h 6024879"/>
              <a:gd name="connsiteX5" fmla="*/ 9146381 w 9146381"/>
              <a:gd name="connsiteY5" fmla="*/ 1441026 h 6024879"/>
              <a:gd name="connsiteX6" fmla="*/ 9146381 w 9146381"/>
              <a:gd name="connsiteY6" fmla="*/ 6024879 h 6024879"/>
              <a:gd name="connsiteX7" fmla="*/ 0 w 9146381"/>
              <a:gd name="connsiteY7" fmla="*/ 6024879 h 6024879"/>
              <a:gd name="connsiteX8" fmla="*/ 0 w 9146381"/>
              <a:gd name="connsiteY8" fmla="*/ 4688797 h 6024879"/>
              <a:gd name="connsiteX9" fmla="*/ 363506 w 9146381"/>
              <a:gd name="connsiteY9" fmla="*/ 4688797 h 6024879"/>
              <a:gd name="connsiteX10" fmla="*/ 5643860 w 9146381"/>
              <a:gd name="connsiteY10" fmla="*/ 4688797 h 6024879"/>
              <a:gd name="connsiteX11" fmla="*/ 5745162 w 9146381"/>
              <a:gd name="connsiteY11" fmla="*/ 4587217 h 6024879"/>
              <a:gd name="connsiteX12" fmla="*/ 5745162 w 9146381"/>
              <a:gd name="connsiteY12" fmla="*/ 3918481 h 6024879"/>
              <a:gd name="connsiteX13" fmla="*/ 5745162 w 9146381"/>
              <a:gd name="connsiteY13" fmla="*/ 1744696 h 6024879"/>
              <a:gd name="connsiteX14" fmla="*/ 5643860 w 9146381"/>
              <a:gd name="connsiteY14" fmla="*/ 1643197 h 6024879"/>
              <a:gd name="connsiteX15" fmla="*/ 0 w 9146381"/>
              <a:gd name="connsiteY15" fmla="*/ 1643197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46381" h="6024879">
                <a:moveTo>
                  <a:pt x="8192814" y="0"/>
                </a:moveTo>
                <a:lnTo>
                  <a:pt x="9146381" y="0"/>
                </a:lnTo>
                <a:lnTo>
                  <a:pt x="9146381" y="953568"/>
                </a:lnTo>
                <a:close/>
                <a:moveTo>
                  <a:pt x="0" y="0"/>
                </a:moveTo>
                <a:lnTo>
                  <a:pt x="7705355" y="0"/>
                </a:lnTo>
                <a:lnTo>
                  <a:pt x="9146381" y="1441026"/>
                </a:lnTo>
                <a:lnTo>
                  <a:pt x="9146381" y="6024879"/>
                </a:lnTo>
                <a:lnTo>
                  <a:pt x="0" y="6024879"/>
                </a:lnTo>
                <a:lnTo>
                  <a:pt x="0" y="4688797"/>
                </a:lnTo>
                <a:lnTo>
                  <a:pt x="363506" y="4688797"/>
                </a:lnTo>
                <a:cubicBezTo>
                  <a:pt x="5643860" y="4688797"/>
                  <a:pt x="5643860" y="4688797"/>
                  <a:pt x="5643860" y="4688797"/>
                </a:cubicBezTo>
                <a:cubicBezTo>
                  <a:pt x="5643860" y="4688797"/>
                  <a:pt x="5745162" y="4688797"/>
                  <a:pt x="5745162" y="4587217"/>
                </a:cubicBezTo>
                <a:cubicBezTo>
                  <a:pt x="5745162" y="3918481"/>
                  <a:pt x="5745162" y="3918481"/>
                  <a:pt x="5745162" y="3918481"/>
                </a:cubicBezTo>
                <a:cubicBezTo>
                  <a:pt x="5745162" y="1744696"/>
                  <a:pt x="5745162" y="1744696"/>
                  <a:pt x="5745162" y="1744696"/>
                </a:cubicBezTo>
                <a:cubicBezTo>
                  <a:pt x="5745162" y="1744696"/>
                  <a:pt x="5745162" y="1643197"/>
                  <a:pt x="5643860" y="1643197"/>
                </a:cubicBezTo>
                <a:lnTo>
                  <a:pt x="0" y="1643197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504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98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 noChangeAspect="1"/>
          </p:cNvSpPr>
          <p:nvPr userDrawn="1"/>
        </p:nvSpPr>
        <p:spPr bwMode="gray">
          <a:xfrm>
            <a:off x="376239" y="1201146"/>
            <a:ext cx="8472486" cy="4999653"/>
          </a:xfrm>
          <a:custGeom>
            <a:avLst/>
            <a:gdLst>
              <a:gd name="connsiteX0" fmla="*/ 95997 w 8472486"/>
              <a:gd name="connsiteY0" fmla="*/ 0 h 4999653"/>
              <a:gd name="connsiteX1" fmla="*/ 4235610 w 8472486"/>
              <a:gd name="connsiteY1" fmla="*/ 0 h 4999653"/>
              <a:gd name="connsiteX2" fmla="*/ 4388967 w 8472486"/>
              <a:gd name="connsiteY2" fmla="*/ 0 h 4999653"/>
              <a:gd name="connsiteX3" fmla="*/ 8376489 w 8472486"/>
              <a:gd name="connsiteY3" fmla="*/ 0 h 4999653"/>
              <a:gd name="connsiteX4" fmla="*/ 8472486 w 8472486"/>
              <a:gd name="connsiteY4" fmla="*/ 96110 h 4999653"/>
              <a:gd name="connsiteX5" fmla="*/ 8472486 w 8472486"/>
              <a:gd name="connsiteY5" fmla="*/ 335165 h 4999653"/>
              <a:gd name="connsiteX6" fmla="*/ 8472486 w 8472486"/>
              <a:gd name="connsiteY6" fmla="*/ 370350 h 4999653"/>
              <a:gd name="connsiteX7" fmla="*/ 8472486 w 8472486"/>
              <a:gd name="connsiteY7" fmla="*/ 379204 h 4999653"/>
              <a:gd name="connsiteX8" fmla="*/ 8472486 w 8472486"/>
              <a:gd name="connsiteY8" fmla="*/ 400048 h 4999653"/>
              <a:gd name="connsiteX9" fmla="*/ 8472486 w 8472486"/>
              <a:gd name="connsiteY9" fmla="*/ 400232 h 4999653"/>
              <a:gd name="connsiteX10" fmla="*/ 8472486 w 8472486"/>
              <a:gd name="connsiteY10" fmla="*/ 471202 h 4999653"/>
              <a:gd name="connsiteX11" fmla="*/ 8472486 w 8472486"/>
              <a:gd name="connsiteY11" fmla="*/ 475721 h 4999653"/>
              <a:gd name="connsiteX12" fmla="*/ 8472486 w 8472486"/>
              <a:gd name="connsiteY12" fmla="*/ 508692 h 4999653"/>
              <a:gd name="connsiteX13" fmla="*/ 8472486 w 8472486"/>
              <a:gd name="connsiteY13" fmla="*/ 554484 h 4999653"/>
              <a:gd name="connsiteX14" fmla="*/ 8472486 w 8472486"/>
              <a:gd name="connsiteY14" fmla="*/ 563015 h 4999653"/>
              <a:gd name="connsiteX15" fmla="*/ 8472486 w 8472486"/>
              <a:gd name="connsiteY15" fmla="*/ 609405 h 4999653"/>
              <a:gd name="connsiteX16" fmla="*/ 8472486 w 8472486"/>
              <a:gd name="connsiteY16" fmla="*/ 662759 h 4999653"/>
              <a:gd name="connsiteX17" fmla="*/ 8472486 w 8472486"/>
              <a:gd name="connsiteY17" fmla="*/ 674288 h 4999653"/>
              <a:gd name="connsiteX18" fmla="*/ 8472486 w 8472486"/>
              <a:gd name="connsiteY18" fmla="*/ 749961 h 4999653"/>
              <a:gd name="connsiteX19" fmla="*/ 8472486 w 8472486"/>
              <a:gd name="connsiteY19" fmla="*/ 775785 h 4999653"/>
              <a:gd name="connsiteX20" fmla="*/ 8472486 w 8472486"/>
              <a:gd name="connsiteY20" fmla="*/ 837255 h 4999653"/>
              <a:gd name="connsiteX21" fmla="*/ 8472486 w 8472486"/>
              <a:gd name="connsiteY21" fmla="*/ 902921 h 4999653"/>
              <a:gd name="connsiteX22" fmla="*/ 8472486 w 8472486"/>
              <a:gd name="connsiteY22" fmla="*/ 936999 h 4999653"/>
              <a:gd name="connsiteX23" fmla="*/ 8472486 w 8472486"/>
              <a:gd name="connsiteY23" fmla="*/ 1044999 h 4999653"/>
              <a:gd name="connsiteX24" fmla="*/ 8472486 w 8472486"/>
              <a:gd name="connsiteY24" fmla="*/ 1050025 h 4999653"/>
              <a:gd name="connsiteX25" fmla="*/ 8472486 w 8472486"/>
              <a:gd name="connsiteY25" fmla="*/ 1177161 h 4999653"/>
              <a:gd name="connsiteX26" fmla="*/ 8472486 w 8472486"/>
              <a:gd name="connsiteY26" fmla="*/ 1202847 h 4999653"/>
              <a:gd name="connsiteX27" fmla="*/ 8472486 w 8472486"/>
              <a:gd name="connsiteY27" fmla="*/ 1319239 h 4999653"/>
              <a:gd name="connsiteX28" fmla="*/ 8472486 w 8472486"/>
              <a:gd name="connsiteY28" fmla="*/ 1377296 h 4999653"/>
              <a:gd name="connsiteX29" fmla="*/ 8472486 w 8472486"/>
              <a:gd name="connsiteY29" fmla="*/ 1477087 h 4999653"/>
              <a:gd name="connsiteX30" fmla="*/ 8472486 w 8472486"/>
              <a:gd name="connsiteY30" fmla="*/ 1569177 h 4999653"/>
              <a:gd name="connsiteX31" fmla="*/ 8472486 w 8472486"/>
              <a:gd name="connsiteY31" fmla="*/ 1651536 h 4999653"/>
              <a:gd name="connsiteX32" fmla="*/ 8472486 w 8472486"/>
              <a:gd name="connsiteY32" fmla="*/ 1779318 h 4999653"/>
              <a:gd name="connsiteX33" fmla="*/ 8472486 w 8472486"/>
              <a:gd name="connsiteY33" fmla="*/ 1843417 h 4999653"/>
              <a:gd name="connsiteX34" fmla="*/ 8472486 w 8472486"/>
              <a:gd name="connsiteY34" fmla="*/ 2008551 h 4999653"/>
              <a:gd name="connsiteX35" fmla="*/ 8472486 w 8472486"/>
              <a:gd name="connsiteY35" fmla="*/ 2053558 h 4999653"/>
              <a:gd name="connsiteX36" fmla="*/ 8472486 w 8472486"/>
              <a:gd name="connsiteY36" fmla="*/ 2257705 h 4999653"/>
              <a:gd name="connsiteX37" fmla="*/ 8472486 w 8472486"/>
              <a:gd name="connsiteY37" fmla="*/ 2282791 h 4999653"/>
              <a:gd name="connsiteX38" fmla="*/ 8472486 w 8472486"/>
              <a:gd name="connsiteY38" fmla="*/ 2527610 h 4999653"/>
              <a:gd name="connsiteX39" fmla="*/ 8472486 w 8472486"/>
              <a:gd name="connsiteY39" fmla="*/ 2531945 h 4999653"/>
              <a:gd name="connsiteX40" fmla="*/ 8472486 w 8472486"/>
              <a:gd name="connsiteY40" fmla="*/ 2801851 h 4999653"/>
              <a:gd name="connsiteX41" fmla="*/ 8472486 w 8472486"/>
              <a:gd name="connsiteY41" fmla="*/ 2819097 h 4999653"/>
              <a:gd name="connsiteX42" fmla="*/ 8472486 w 8472486"/>
              <a:gd name="connsiteY42" fmla="*/ 3093337 h 4999653"/>
              <a:gd name="connsiteX43" fmla="*/ 8472486 w 8472486"/>
              <a:gd name="connsiteY43" fmla="*/ 3132995 h 4999653"/>
              <a:gd name="connsiteX44" fmla="*/ 8472486 w 8472486"/>
              <a:gd name="connsiteY44" fmla="*/ 3407236 h 4999653"/>
              <a:gd name="connsiteX45" fmla="*/ 8472486 w 8472486"/>
              <a:gd name="connsiteY45" fmla="*/ 3470135 h 4999653"/>
              <a:gd name="connsiteX46" fmla="*/ 8472486 w 8472486"/>
              <a:gd name="connsiteY46" fmla="*/ 3744375 h 4999653"/>
              <a:gd name="connsiteX47" fmla="*/ 8472486 w 8472486"/>
              <a:gd name="connsiteY47" fmla="*/ 3831346 h 4999653"/>
              <a:gd name="connsiteX48" fmla="*/ 8472486 w 8472486"/>
              <a:gd name="connsiteY48" fmla="*/ 4105586 h 4999653"/>
              <a:gd name="connsiteX49" fmla="*/ 8472486 w 8472486"/>
              <a:gd name="connsiteY49" fmla="*/ 4217459 h 4999653"/>
              <a:gd name="connsiteX50" fmla="*/ 8472486 w 8472486"/>
              <a:gd name="connsiteY50" fmla="*/ 4491699 h 4999653"/>
              <a:gd name="connsiteX51" fmla="*/ 8472486 w 8472486"/>
              <a:gd name="connsiteY51" fmla="*/ 4629303 h 4999653"/>
              <a:gd name="connsiteX52" fmla="*/ 8472486 w 8472486"/>
              <a:gd name="connsiteY52" fmla="*/ 4903543 h 4999653"/>
              <a:gd name="connsiteX53" fmla="*/ 8376489 w 8472486"/>
              <a:gd name="connsiteY53" fmla="*/ 4999653 h 4999653"/>
              <a:gd name="connsiteX54" fmla="*/ 4660610 w 8472486"/>
              <a:gd name="connsiteY54" fmla="*/ 4999653 h 4999653"/>
              <a:gd name="connsiteX55" fmla="*/ 4388967 w 8472486"/>
              <a:gd name="connsiteY55" fmla="*/ 4999653 h 4999653"/>
              <a:gd name="connsiteX56" fmla="*/ 4289284 w 8472486"/>
              <a:gd name="connsiteY56" fmla="*/ 4999653 h 4999653"/>
              <a:gd name="connsiteX57" fmla="*/ 4235610 w 8472486"/>
              <a:gd name="connsiteY57" fmla="*/ 4999653 h 4999653"/>
              <a:gd name="connsiteX58" fmla="*/ 3729367 w 8472486"/>
              <a:gd name="connsiteY58" fmla="*/ 4999653 h 4999653"/>
              <a:gd name="connsiteX59" fmla="*/ 95997 w 8472486"/>
              <a:gd name="connsiteY59" fmla="*/ 4999653 h 4999653"/>
              <a:gd name="connsiteX60" fmla="*/ 0 w 8472486"/>
              <a:gd name="connsiteY60" fmla="*/ 4903543 h 4999653"/>
              <a:gd name="connsiteX61" fmla="*/ 0 w 8472486"/>
              <a:gd name="connsiteY61" fmla="*/ 4664488 h 4999653"/>
              <a:gd name="connsiteX62" fmla="*/ 0 w 8472486"/>
              <a:gd name="connsiteY62" fmla="*/ 4629303 h 4999653"/>
              <a:gd name="connsiteX63" fmla="*/ 0 w 8472486"/>
              <a:gd name="connsiteY63" fmla="*/ 4628197 h 4999653"/>
              <a:gd name="connsiteX64" fmla="*/ 0 w 8472486"/>
              <a:gd name="connsiteY64" fmla="*/ 4620449 h 4999653"/>
              <a:gd name="connsiteX65" fmla="*/ 0 w 8472486"/>
              <a:gd name="connsiteY65" fmla="*/ 4599606 h 4999653"/>
              <a:gd name="connsiteX66" fmla="*/ 0 w 8472486"/>
              <a:gd name="connsiteY66" fmla="*/ 4599421 h 4999653"/>
              <a:gd name="connsiteX67" fmla="*/ 0 w 8472486"/>
              <a:gd name="connsiteY67" fmla="*/ 4558472 h 4999653"/>
              <a:gd name="connsiteX68" fmla="*/ 0 w 8472486"/>
              <a:gd name="connsiteY68" fmla="*/ 4528452 h 4999653"/>
              <a:gd name="connsiteX69" fmla="*/ 0 w 8472486"/>
              <a:gd name="connsiteY69" fmla="*/ 4523933 h 4999653"/>
              <a:gd name="connsiteX70" fmla="*/ 0 w 8472486"/>
              <a:gd name="connsiteY70" fmla="*/ 4490961 h 4999653"/>
              <a:gd name="connsiteX71" fmla="*/ 0 w 8472486"/>
              <a:gd name="connsiteY71" fmla="*/ 4445170 h 4999653"/>
              <a:gd name="connsiteX72" fmla="*/ 0 w 8472486"/>
              <a:gd name="connsiteY72" fmla="*/ 4436639 h 4999653"/>
              <a:gd name="connsiteX73" fmla="*/ 0 w 8472486"/>
              <a:gd name="connsiteY73" fmla="*/ 4390248 h 4999653"/>
              <a:gd name="connsiteX74" fmla="*/ 0 w 8472486"/>
              <a:gd name="connsiteY74" fmla="*/ 4336894 h 4999653"/>
              <a:gd name="connsiteX75" fmla="*/ 0 w 8472486"/>
              <a:gd name="connsiteY75" fmla="*/ 4325366 h 4999653"/>
              <a:gd name="connsiteX76" fmla="*/ 0 w 8472486"/>
              <a:gd name="connsiteY76" fmla="*/ 4249693 h 4999653"/>
              <a:gd name="connsiteX77" fmla="*/ 0 w 8472486"/>
              <a:gd name="connsiteY77" fmla="*/ 4223869 h 4999653"/>
              <a:gd name="connsiteX78" fmla="*/ 0 w 8472486"/>
              <a:gd name="connsiteY78" fmla="*/ 4162399 h 4999653"/>
              <a:gd name="connsiteX79" fmla="*/ 0 w 8472486"/>
              <a:gd name="connsiteY79" fmla="*/ 4096732 h 4999653"/>
              <a:gd name="connsiteX80" fmla="*/ 0 w 8472486"/>
              <a:gd name="connsiteY80" fmla="*/ 4062654 h 4999653"/>
              <a:gd name="connsiteX81" fmla="*/ 0 w 8472486"/>
              <a:gd name="connsiteY81" fmla="*/ 3954655 h 4999653"/>
              <a:gd name="connsiteX82" fmla="*/ 0 w 8472486"/>
              <a:gd name="connsiteY82" fmla="*/ 3949629 h 4999653"/>
              <a:gd name="connsiteX83" fmla="*/ 0 w 8472486"/>
              <a:gd name="connsiteY83" fmla="*/ 3822492 h 4999653"/>
              <a:gd name="connsiteX84" fmla="*/ 0 w 8472486"/>
              <a:gd name="connsiteY84" fmla="*/ 3796807 h 4999653"/>
              <a:gd name="connsiteX85" fmla="*/ 0 w 8472486"/>
              <a:gd name="connsiteY85" fmla="*/ 3680415 h 4999653"/>
              <a:gd name="connsiteX86" fmla="*/ 0 w 8472486"/>
              <a:gd name="connsiteY86" fmla="*/ 3622357 h 4999653"/>
              <a:gd name="connsiteX87" fmla="*/ 0 w 8472486"/>
              <a:gd name="connsiteY87" fmla="*/ 3522567 h 4999653"/>
              <a:gd name="connsiteX88" fmla="*/ 0 w 8472486"/>
              <a:gd name="connsiteY88" fmla="*/ 3430477 h 4999653"/>
              <a:gd name="connsiteX89" fmla="*/ 0 w 8472486"/>
              <a:gd name="connsiteY89" fmla="*/ 3348117 h 4999653"/>
              <a:gd name="connsiteX90" fmla="*/ 0 w 8472486"/>
              <a:gd name="connsiteY90" fmla="*/ 3220335 h 4999653"/>
              <a:gd name="connsiteX91" fmla="*/ 0 w 8472486"/>
              <a:gd name="connsiteY91" fmla="*/ 3156237 h 4999653"/>
              <a:gd name="connsiteX92" fmla="*/ 0 w 8472486"/>
              <a:gd name="connsiteY92" fmla="*/ 2991102 h 4999653"/>
              <a:gd name="connsiteX93" fmla="*/ 0 w 8472486"/>
              <a:gd name="connsiteY93" fmla="*/ 2946095 h 4999653"/>
              <a:gd name="connsiteX94" fmla="*/ 0 w 8472486"/>
              <a:gd name="connsiteY94" fmla="*/ 2741948 h 4999653"/>
              <a:gd name="connsiteX95" fmla="*/ 0 w 8472486"/>
              <a:gd name="connsiteY95" fmla="*/ 2716862 h 4999653"/>
              <a:gd name="connsiteX96" fmla="*/ 0 w 8472486"/>
              <a:gd name="connsiteY96" fmla="*/ 2472043 h 4999653"/>
              <a:gd name="connsiteX97" fmla="*/ 0 w 8472486"/>
              <a:gd name="connsiteY97" fmla="*/ 2467708 h 4999653"/>
              <a:gd name="connsiteX98" fmla="*/ 0 w 8472486"/>
              <a:gd name="connsiteY98" fmla="*/ 2197803 h 4999653"/>
              <a:gd name="connsiteX99" fmla="*/ 0 w 8472486"/>
              <a:gd name="connsiteY99" fmla="*/ 2180556 h 4999653"/>
              <a:gd name="connsiteX100" fmla="*/ 0 w 8472486"/>
              <a:gd name="connsiteY100" fmla="*/ 1906316 h 4999653"/>
              <a:gd name="connsiteX101" fmla="*/ 0 w 8472486"/>
              <a:gd name="connsiteY101" fmla="*/ 1866658 h 4999653"/>
              <a:gd name="connsiteX102" fmla="*/ 0 w 8472486"/>
              <a:gd name="connsiteY102" fmla="*/ 1592418 h 4999653"/>
              <a:gd name="connsiteX103" fmla="*/ 0 w 8472486"/>
              <a:gd name="connsiteY103" fmla="*/ 1529519 h 4999653"/>
              <a:gd name="connsiteX104" fmla="*/ 0 w 8472486"/>
              <a:gd name="connsiteY104" fmla="*/ 1255278 h 4999653"/>
              <a:gd name="connsiteX105" fmla="*/ 0 w 8472486"/>
              <a:gd name="connsiteY105" fmla="*/ 1168307 h 4999653"/>
              <a:gd name="connsiteX106" fmla="*/ 0 w 8472486"/>
              <a:gd name="connsiteY106" fmla="*/ 894067 h 4999653"/>
              <a:gd name="connsiteX107" fmla="*/ 0 w 8472486"/>
              <a:gd name="connsiteY107" fmla="*/ 782195 h 4999653"/>
              <a:gd name="connsiteX108" fmla="*/ 0 w 8472486"/>
              <a:gd name="connsiteY108" fmla="*/ 507955 h 4999653"/>
              <a:gd name="connsiteX109" fmla="*/ 0 w 8472486"/>
              <a:gd name="connsiteY109" fmla="*/ 370350 h 4999653"/>
              <a:gd name="connsiteX110" fmla="*/ 0 w 8472486"/>
              <a:gd name="connsiteY110" fmla="*/ 96110 h 4999653"/>
              <a:gd name="connsiteX111" fmla="*/ 95997 w 8472486"/>
              <a:gd name="connsiteY111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8472486" h="4999653">
                <a:moveTo>
                  <a:pt x="95997" y="0"/>
                </a:moveTo>
                <a:lnTo>
                  <a:pt x="4235610" y="0"/>
                </a:lnTo>
                <a:lnTo>
                  <a:pt x="4388967" y="0"/>
                </a:lnTo>
                <a:lnTo>
                  <a:pt x="8376489" y="0"/>
                </a:lnTo>
                <a:cubicBezTo>
                  <a:pt x="8472486" y="0"/>
                  <a:pt x="8472486" y="96110"/>
                  <a:pt x="8472486" y="96110"/>
                </a:cubicBezTo>
                <a:cubicBezTo>
                  <a:pt x="8472486" y="96110"/>
                  <a:pt x="8472486" y="96110"/>
                  <a:pt x="8472486" y="335165"/>
                </a:cubicBezTo>
                <a:lnTo>
                  <a:pt x="8472486" y="370350"/>
                </a:lnTo>
                <a:cubicBezTo>
                  <a:pt x="8472486" y="370350"/>
                  <a:pt x="8472486" y="370350"/>
                  <a:pt x="8472486" y="379204"/>
                </a:cubicBezTo>
                <a:lnTo>
                  <a:pt x="8472486" y="400048"/>
                </a:lnTo>
                <a:lnTo>
                  <a:pt x="8472486" y="400232"/>
                </a:lnTo>
                <a:cubicBezTo>
                  <a:pt x="8472486" y="415173"/>
                  <a:pt x="8472486" y="437585"/>
                  <a:pt x="8472486" y="471202"/>
                </a:cubicBezTo>
                <a:lnTo>
                  <a:pt x="8472486" y="475721"/>
                </a:lnTo>
                <a:lnTo>
                  <a:pt x="8472486" y="508692"/>
                </a:lnTo>
                <a:cubicBezTo>
                  <a:pt x="8472486" y="522527"/>
                  <a:pt x="8472486" y="537744"/>
                  <a:pt x="8472486" y="554484"/>
                </a:cubicBezTo>
                <a:lnTo>
                  <a:pt x="8472486" y="563015"/>
                </a:lnTo>
                <a:lnTo>
                  <a:pt x="8472486" y="609405"/>
                </a:lnTo>
                <a:lnTo>
                  <a:pt x="8472486" y="662759"/>
                </a:lnTo>
                <a:lnTo>
                  <a:pt x="8472486" y="674288"/>
                </a:lnTo>
                <a:cubicBezTo>
                  <a:pt x="8472486" y="697668"/>
                  <a:pt x="8472486" y="722846"/>
                  <a:pt x="8472486" y="749961"/>
                </a:cubicBezTo>
                <a:lnTo>
                  <a:pt x="8472486" y="775785"/>
                </a:lnTo>
                <a:lnTo>
                  <a:pt x="8472486" y="837255"/>
                </a:lnTo>
                <a:lnTo>
                  <a:pt x="8472486" y="902921"/>
                </a:lnTo>
                <a:lnTo>
                  <a:pt x="8472486" y="936999"/>
                </a:lnTo>
                <a:lnTo>
                  <a:pt x="8472486" y="1044999"/>
                </a:lnTo>
                <a:lnTo>
                  <a:pt x="8472486" y="1050025"/>
                </a:lnTo>
                <a:cubicBezTo>
                  <a:pt x="8472486" y="1090006"/>
                  <a:pt x="8472486" y="1132338"/>
                  <a:pt x="8472486" y="1177161"/>
                </a:cubicBezTo>
                <a:lnTo>
                  <a:pt x="8472486" y="1202847"/>
                </a:lnTo>
                <a:lnTo>
                  <a:pt x="8472486" y="1319239"/>
                </a:lnTo>
                <a:lnTo>
                  <a:pt x="8472486" y="1377296"/>
                </a:lnTo>
                <a:lnTo>
                  <a:pt x="8472486" y="1477087"/>
                </a:lnTo>
                <a:lnTo>
                  <a:pt x="8472486" y="1569177"/>
                </a:lnTo>
                <a:lnTo>
                  <a:pt x="8472486" y="1651536"/>
                </a:lnTo>
                <a:lnTo>
                  <a:pt x="8472486" y="1779318"/>
                </a:lnTo>
                <a:lnTo>
                  <a:pt x="8472486" y="1843417"/>
                </a:lnTo>
                <a:lnTo>
                  <a:pt x="8472486" y="2008551"/>
                </a:lnTo>
                <a:lnTo>
                  <a:pt x="8472486" y="2053558"/>
                </a:lnTo>
                <a:lnTo>
                  <a:pt x="8472486" y="2257705"/>
                </a:lnTo>
                <a:lnTo>
                  <a:pt x="8472486" y="2282791"/>
                </a:lnTo>
                <a:lnTo>
                  <a:pt x="8472486" y="2527610"/>
                </a:lnTo>
                <a:lnTo>
                  <a:pt x="8472486" y="2531945"/>
                </a:lnTo>
                <a:cubicBezTo>
                  <a:pt x="8472486" y="2618409"/>
                  <a:pt x="8472486" y="2708331"/>
                  <a:pt x="8472486" y="2801851"/>
                </a:cubicBezTo>
                <a:lnTo>
                  <a:pt x="8472486" y="2819097"/>
                </a:lnTo>
                <a:lnTo>
                  <a:pt x="8472486" y="3093337"/>
                </a:lnTo>
                <a:lnTo>
                  <a:pt x="8472486" y="3132995"/>
                </a:lnTo>
                <a:lnTo>
                  <a:pt x="8472486" y="3407236"/>
                </a:lnTo>
                <a:lnTo>
                  <a:pt x="8472486" y="3470135"/>
                </a:lnTo>
                <a:lnTo>
                  <a:pt x="8472486" y="3744375"/>
                </a:lnTo>
                <a:lnTo>
                  <a:pt x="8472486" y="3831346"/>
                </a:lnTo>
                <a:lnTo>
                  <a:pt x="8472486" y="4105586"/>
                </a:lnTo>
                <a:lnTo>
                  <a:pt x="8472486" y="4217459"/>
                </a:lnTo>
                <a:lnTo>
                  <a:pt x="8472486" y="4491699"/>
                </a:lnTo>
                <a:lnTo>
                  <a:pt x="8472486" y="4629303"/>
                </a:lnTo>
                <a:lnTo>
                  <a:pt x="8472486" y="4903543"/>
                </a:lnTo>
                <a:cubicBezTo>
                  <a:pt x="8472486" y="4999653"/>
                  <a:pt x="8376489" y="4999653"/>
                  <a:pt x="8376489" y="4999653"/>
                </a:cubicBezTo>
                <a:cubicBezTo>
                  <a:pt x="8376489" y="4999653"/>
                  <a:pt x="8376489" y="4999653"/>
                  <a:pt x="4660610" y="4999653"/>
                </a:cubicBezTo>
                <a:lnTo>
                  <a:pt x="4388967" y="4999653"/>
                </a:lnTo>
                <a:lnTo>
                  <a:pt x="4289284" y="4999653"/>
                </a:lnTo>
                <a:lnTo>
                  <a:pt x="4235610" y="4999653"/>
                </a:lnTo>
                <a:lnTo>
                  <a:pt x="3729367" y="4999653"/>
                </a:lnTo>
                <a:cubicBezTo>
                  <a:pt x="2675905" y="4999653"/>
                  <a:pt x="1471948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531343" y="1327150"/>
            <a:ext cx="8161012" cy="4549776"/>
          </a:xfrm>
        </p:spPr>
        <p:txBody>
          <a:bodyPr>
            <a:normAutofit/>
          </a:bodyPr>
          <a:lstStyle>
            <a:lvl1pPr marL="354013" marR="0" indent="-354013" algn="l" defTabSz="914377" rtl="0" eaLnBrk="1" fontAlgn="auto" latinLnBrk="0" hangingPunct="1">
              <a:lnSpc>
                <a:spcPts val="2000"/>
              </a:lnSpc>
              <a:spcBef>
                <a:spcPts val="400"/>
              </a:spcBef>
              <a:spcAft>
                <a:spcPts val="1333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1800" b="0"/>
            </a:lvl1pPr>
            <a:lvl2pPr>
              <a:defRPr sz="18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7317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>
            <a:spLocks noChangeAspect="1"/>
          </p:cNvSpPr>
          <p:nvPr userDrawn="1"/>
        </p:nvSpPr>
        <p:spPr bwMode="gray">
          <a:xfrm>
            <a:off x="376239" y="1201146"/>
            <a:ext cx="8472486" cy="4999653"/>
          </a:xfrm>
          <a:custGeom>
            <a:avLst/>
            <a:gdLst>
              <a:gd name="connsiteX0" fmla="*/ 95997 w 8472486"/>
              <a:gd name="connsiteY0" fmla="*/ 0 h 4999653"/>
              <a:gd name="connsiteX1" fmla="*/ 4235610 w 8472486"/>
              <a:gd name="connsiteY1" fmla="*/ 0 h 4999653"/>
              <a:gd name="connsiteX2" fmla="*/ 4388967 w 8472486"/>
              <a:gd name="connsiteY2" fmla="*/ 0 h 4999653"/>
              <a:gd name="connsiteX3" fmla="*/ 8376489 w 8472486"/>
              <a:gd name="connsiteY3" fmla="*/ 0 h 4999653"/>
              <a:gd name="connsiteX4" fmla="*/ 8472486 w 8472486"/>
              <a:gd name="connsiteY4" fmla="*/ 96110 h 4999653"/>
              <a:gd name="connsiteX5" fmla="*/ 8472486 w 8472486"/>
              <a:gd name="connsiteY5" fmla="*/ 335165 h 4999653"/>
              <a:gd name="connsiteX6" fmla="*/ 8472486 w 8472486"/>
              <a:gd name="connsiteY6" fmla="*/ 370350 h 4999653"/>
              <a:gd name="connsiteX7" fmla="*/ 8472486 w 8472486"/>
              <a:gd name="connsiteY7" fmla="*/ 379204 h 4999653"/>
              <a:gd name="connsiteX8" fmla="*/ 8472486 w 8472486"/>
              <a:gd name="connsiteY8" fmla="*/ 400048 h 4999653"/>
              <a:gd name="connsiteX9" fmla="*/ 8472486 w 8472486"/>
              <a:gd name="connsiteY9" fmla="*/ 400232 h 4999653"/>
              <a:gd name="connsiteX10" fmla="*/ 8472486 w 8472486"/>
              <a:gd name="connsiteY10" fmla="*/ 471202 h 4999653"/>
              <a:gd name="connsiteX11" fmla="*/ 8472486 w 8472486"/>
              <a:gd name="connsiteY11" fmla="*/ 475721 h 4999653"/>
              <a:gd name="connsiteX12" fmla="*/ 8472486 w 8472486"/>
              <a:gd name="connsiteY12" fmla="*/ 508692 h 4999653"/>
              <a:gd name="connsiteX13" fmla="*/ 8472486 w 8472486"/>
              <a:gd name="connsiteY13" fmla="*/ 554484 h 4999653"/>
              <a:gd name="connsiteX14" fmla="*/ 8472486 w 8472486"/>
              <a:gd name="connsiteY14" fmla="*/ 563015 h 4999653"/>
              <a:gd name="connsiteX15" fmla="*/ 8472486 w 8472486"/>
              <a:gd name="connsiteY15" fmla="*/ 609405 h 4999653"/>
              <a:gd name="connsiteX16" fmla="*/ 8472486 w 8472486"/>
              <a:gd name="connsiteY16" fmla="*/ 662759 h 4999653"/>
              <a:gd name="connsiteX17" fmla="*/ 8472486 w 8472486"/>
              <a:gd name="connsiteY17" fmla="*/ 674288 h 4999653"/>
              <a:gd name="connsiteX18" fmla="*/ 8472486 w 8472486"/>
              <a:gd name="connsiteY18" fmla="*/ 749961 h 4999653"/>
              <a:gd name="connsiteX19" fmla="*/ 8472486 w 8472486"/>
              <a:gd name="connsiteY19" fmla="*/ 775785 h 4999653"/>
              <a:gd name="connsiteX20" fmla="*/ 8472486 w 8472486"/>
              <a:gd name="connsiteY20" fmla="*/ 837255 h 4999653"/>
              <a:gd name="connsiteX21" fmla="*/ 8472486 w 8472486"/>
              <a:gd name="connsiteY21" fmla="*/ 902921 h 4999653"/>
              <a:gd name="connsiteX22" fmla="*/ 8472486 w 8472486"/>
              <a:gd name="connsiteY22" fmla="*/ 936999 h 4999653"/>
              <a:gd name="connsiteX23" fmla="*/ 8472486 w 8472486"/>
              <a:gd name="connsiteY23" fmla="*/ 1044999 h 4999653"/>
              <a:gd name="connsiteX24" fmla="*/ 8472486 w 8472486"/>
              <a:gd name="connsiteY24" fmla="*/ 1050025 h 4999653"/>
              <a:gd name="connsiteX25" fmla="*/ 8472486 w 8472486"/>
              <a:gd name="connsiteY25" fmla="*/ 1177161 h 4999653"/>
              <a:gd name="connsiteX26" fmla="*/ 8472486 w 8472486"/>
              <a:gd name="connsiteY26" fmla="*/ 1202847 h 4999653"/>
              <a:gd name="connsiteX27" fmla="*/ 8472486 w 8472486"/>
              <a:gd name="connsiteY27" fmla="*/ 1319239 h 4999653"/>
              <a:gd name="connsiteX28" fmla="*/ 8472486 w 8472486"/>
              <a:gd name="connsiteY28" fmla="*/ 1377296 h 4999653"/>
              <a:gd name="connsiteX29" fmla="*/ 8472486 w 8472486"/>
              <a:gd name="connsiteY29" fmla="*/ 1477087 h 4999653"/>
              <a:gd name="connsiteX30" fmla="*/ 8472486 w 8472486"/>
              <a:gd name="connsiteY30" fmla="*/ 1569177 h 4999653"/>
              <a:gd name="connsiteX31" fmla="*/ 8472486 w 8472486"/>
              <a:gd name="connsiteY31" fmla="*/ 1651536 h 4999653"/>
              <a:gd name="connsiteX32" fmla="*/ 8472486 w 8472486"/>
              <a:gd name="connsiteY32" fmla="*/ 1779318 h 4999653"/>
              <a:gd name="connsiteX33" fmla="*/ 8472486 w 8472486"/>
              <a:gd name="connsiteY33" fmla="*/ 1843417 h 4999653"/>
              <a:gd name="connsiteX34" fmla="*/ 8472486 w 8472486"/>
              <a:gd name="connsiteY34" fmla="*/ 2008551 h 4999653"/>
              <a:gd name="connsiteX35" fmla="*/ 8472486 w 8472486"/>
              <a:gd name="connsiteY35" fmla="*/ 2053558 h 4999653"/>
              <a:gd name="connsiteX36" fmla="*/ 8472486 w 8472486"/>
              <a:gd name="connsiteY36" fmla="*/ 2257705 h 4999653"/>
              <a:gd name="connsiteX37" fmla="*/ 8472486 w 8472486"/>
              <a:gd name="connsiteY37" fmla="*/ 2282791 h 4999653"/>
              <a:gd name="connsiteX38" fmla="*/ 8472486 w 8472486"/>
              <a:gd name="connsiteY38" fmla="*/ 2527610 h 4999653"/>
              <a:gd name="connsiteX39" fmla="*/ 8472486 w 8472486"/>
              <a:gd name="connsiteY39" fmla="*/ 2531945 h 4999653"/>
              <a:gd name="connsiteX40" fmla="*/ 8472486 w 8472486"/>
              <a:gd name="connsiteY40" fmla="*/ 2801851 h 4999653"/>
              <a:gd name="connsiteX41" fmla="*/ 8472486 w 8472486"/>
              <a:gd name="connsiteY41" fmla="*/ 2819097 h 4999653"/>
              <a:gd name="connsiteX42" fmla="*/ 8472486 w 8472486"/>
              <a:gd name="connsiteY42" fmla="*/ 3093337 h 4999653"/>
              <a:gd name="connsiteX43" fmla="*/ 8472486 w 8472486"/>
              <a:gd name="connsiteY43" fmla="*/ 3132995 h 4999653"/>
              <a:gd name="connsiteX44" fmla="*/ 8472486 w 8472486"/>
              <a:gd name="connsiteY44" fmla="*/ 3407236 h 4999653"/>
              <a:gd name="connsiteX45" fmla="*/ 8472486 w 8472486"/>
              <a:gd name="connsiteY45" fmla="*/ 3470135 h 4999653"/>
              <a:gd name="connsiteX46" fmla="*/ 8472486 w 8472486"/>
              <a:gd name="connsiteY46" fmla="*/ 3744375 h 4999653"/>
              <a:gd name="connsiteX47" fmla="*/ 8472486 w 8472486"/>
              <a:gd name="connsiteY47" fmla="*/ 3831346 h 4999653"/>
              <a:gd name="connsiteX48" fmla="*/ 8472486 w 8472486"/>
              <a:gd name="connsiteY48" fmla="*/ 4105586 h 4999653"/>
              <a:gd name="connsiteX49" fmla="*/ 8472486 w 8472486"/>
              <a:gd name="connsiteY49" fmla="*/ 4217459 h 4999653"/>
              <a:gd name="connsiteX50" fmla="*/ 8472486 w 8472486"/>
              <a:gd name="connsiteY50" fmla="*/ 4491699 h 4999653"/>
              <a:gd name="connsiteX51" fmla="*/ 8472486 w 8472486"/>
              <a:gd name="connsiteY51" fmla="*/ 4629303 h 4999653"/>
              <a:gd name="connsiteX52" fmla="*/ 8472486 w 8472486"/>
              <a:gd name="connsiteY52" fmla="*/ 4903543 h 4999653"/>
              <a:gd name="connsiteX53" fmla="*/ 8376489 w 8472486"/>
              <a:gd name="connsiteY53" fmla="*/ 4999653 h 4999653"/>
              <a:gd name="connsiteX54" fmla="*/ 4660610 w 8472486"/>
              <a:gd name="connsiteY54" fmla="*/ 4999653 h 4999653"/>
              <a:gd name="connsiteX55" fmla="*/ 4388967 w 8472486"/>
              <a:gd name="connsiteY55" fmla="*/ 4999653 h 4999653"/>
              <a:gd name="connsiteX56" fmla="*/ 4289284 w 8472486"/>
              <a:gd name="connsiteY56" fmla="*/ 4999653 h 4999653"/>
              <a:gd name="connsiteX57" fmla="*/ 4235610 w 8472486"/>
              <a:gd name="connsiteY57" fmla="*/ 4999653 h 4999653"/>
              <a:gd name="connsiteX58" fmla="*/ 3729367 w 8472486"/>
              <a:gd name="connsiteY58" fmla="*/ 4999653 h 4999653"/>
              <a:gd name="connsiteX59" fmla="*/ 95997 w 8472486"/>
              <a:gd name="connsiteY59" fmla="*/ 4999653 h 4999653"/>
              <a:gd name="connsiteX60" fmla="*/ 0 w 8472486"/>
              <a:gd name="connsiteY60" fmla="*/ 4903543 h 4999653"/>
              <a:gd name="connsiteX61" fmla="*/ 0 w 8472486"/>
              <a:gd name="connsiteY61" fmla="*/ 4664488 h 4999653"/>
              <a:gd name="connsiteX62" fmla="*/ 0 w 8472486"/>
              <a:gd name="connsiteY62" fmla="*/ 4629303 h 4999653"/>
              <a:gd name="connsiteX63" fmla="*/ 0 w 8472486"/>
              <a:gd name="connsiteY63" fmla="*/ 4628197 h 4999653"/>
              <a:gd name="connsiteX64" fmla="*/ 0 w 8472486"/>
              <a:gd name="connsiteY64" fmla="*/ 4620449 h 4999653"/>
              <a:gd name="connsiteX65" fmla="*/ 0 w 8472486"/>
              <a:gd name="connsiteY65" fmla="*/ 4599606 h 4999653"/>
              <a:gd name="connsiteX66" fmla="*/ 0 w 8472486"/>
              <a:gd name="connsiteY66" fmla="*/ 4599421 h 4999653"/>
              <a:gd name="connsiteX67" fmla="*/ 0 w 8472486"/>
              <a:gd name="connsiteY67" fmla="*/ 4558472 h 4999653"/>
              <a:gd name="connsiteX68" fmla="*/ 0 w 8472486"/>
              <a:gd name="connsiteY68" fmla="*/ 4528452 h 4999653"/>
              <a:gd name="connsiteX69" fmla="*/ 0 w 8472486"/>
              <a:gd name="connsiteY69" fmla="*/ 4523933 h 4999653"/>
              <a:gd name="connsiteX70" fmla="*/ 0 w 8472486"/>
              <a:gd name="connsiteY70" fmla="*/ 4490961 h 4999653"/>
              <a:gd name="connsiteX71" fmla="*/ 0 w 8472486"/>
              <a:gd name="connsiteY71" fmla="*/ 4445170 h 4999653"/>
              <a:gd name="connsiteX72" fmla="*/ 0 w 8472486"/>
              <a:gd name="connsiteY72" fmla="*/ 4436639 h 4999653"/>
              <a:gd name="connsiteX73" fmla="*/ 0 w 8472486"/>
              <a:gd name="connsiteY73" fmla="*/ 4390248 h 4999653"/>
              <a:gd name="connsiteX74" fmla="*/ 0 w 8472486"/>
              <a:gd name="connsiteY74" fmla="*/ 4336894 h 4999653"/>
              <a:gd name="connsiteX75" fmla="*/ 0 w 8472486"/>
              <a:gd name="connsiteY75" fmla="*/ 4325366 h 4999653"/>
              <a:gd name="connsiteX76" fmla="*/ 0 w 8472486"/>
              <a:gd name="connsiteY76" fmla="*/ 4249693 h 4999653"/>
              <a:gd name="connsiteX77" fmla="*/ 0 w 8472486"/>
              <a:gd name="connsiteY77" fmla="*/ 4223869 h 4999653"/>
              <a:gd name="connsiteX78" fmla="*/ 0 w 8472486"/>
              <a:gd name="connsiteY78" fmla="*/ 4162399 h 4999653"/>
              <a:gd name="connsiteX79" fmla="*/ 0 w 8472486"/>
              <a:gd name="connsiteY79" fmla="*/ 4096732 h 4999653"/>
              <a:gd name="connsiteX80" fmla="*/ 0 w 8472486"/>
              <a:gd name="connsiteY80" fmla="*/ 4062654 h 4999653"/>
              <a:gd name="connsiteX81" fmla="*/ 0 w 8472486"/>
              <a:gd name="connsiteY81" fmla="*/ 3954655 h 4999653"/>
              <a:gd name="connsiteX82" fmla="*/ 0 w 8472486"/>
              <a:gd name="connsiteY82" fmla="*/ 3949629 h 4999653"/>
              <a:gd name="connsiteX83" fmla="*/ 0 w 8472486"/>
              <a:gd name="connsiteY83" fmla="*/ 3822492 h 4999653"/>
              <a:gd name="connsiteX84" fmla="*/ 0 w 8472486"/>
              <a:gd name="connsiteY84" fmla="*/ 3796807 h 4999653"/>
              <a:gd name="connsiteX85" fmla="*/ 0 w 8472486"/>
              <a:gd name="connsiteY85" fmla="*/ 3680415 h 4999653"/>
              <a:gd name="connsiteX86" fmla="*/ 0 w 8472486"/>
              <a:gd name="connsiteY86" fmla="*/ 3622357 h 4999653"/>
              <a:gd name="connsiteX87" fmla="*/ 0 w 8472486"/>
              <a:gd name="connsiteY87" fmla="*/ 3522567 h 4999653"/>
              <a:gd name="connsiteX88" fmla="*/ 0 w 8472486"/>
              <a:gd name="connsiteY88" fmla="*/ 3430477 h 4999653"/>
              <a:gd name="connsiteX89" fmla="*/ 0 w 8472486"/>
              <a:gd name="connsiteY89" fmla="*/ 3348117 h 4999653"/>
              <a:gd name="connsiteX90" fmla="*/ 0 w 8472486"/>
              <a:gd name="connsiteY90" fmla="*/ 3220335 h 4999653"/>
              <a:gd name="connsiteX91" fmla="*/ 0 w 8472486"/>
              <a:gd name="connsiteY91" fmla="*/ 3156237 h 4999653"/>
              <a:gd name="connsiteX92" fmla="*/ 0 w 8472486"/>
              <a:gd name="connsiteY92" fmla="*/ 2991102 h 4999653"/>
              <a:gd name="connsiteX93" fmla="*/ 0 w 8472486"/>
              <a:gd name="connsiteY93" fmla="*/ 2946095 h 4999653"/>
              <a:gd name="connsiteX94" fmla="*/ 0 w 8472486"/>
              <a:gd name="connsiteY94" fmla="*/ 2741948 h 4999653"/>
              <a:gd name="connsiteX95" fmla="*/ 0 w 8472486"/>
              <a:gd name="connsiteY95" fmla="*/ 2716862 h 4999653"/>
              <a:gd name="connsiteX96" fmla="*/ 0 w 8472486"/>
              <a:gd name="connsiteY96" fmla="*/ 2472043 h 4999653"/>
              <a:gd name="connsiteX97" fmla="*/ 0 w 8472486"/>
              <a:gd name="connsiteY97" fmla="*/ 2467708 h 4999653"/>
              <a:gd name="connsiteX98" fmla="*/ 0 w 8472486"/>
              <a:gd name="connsiteY98" fmla="*/ 2197803 h 4999653"/>
              <a:gd name="connsiteX99" fmla="*/ 0 w 8472486"/>
              <a:gd name="connsiteY99" fmla="*/ 2180556 h 4999653"/>
              <a:gd name="connsiteX100" fmla="*/ 0 w 8472486"/>
              <a:gd name="connsiteY100" fmla="*/ 1906316 h 4999653"/>
              <a:gd name="connsiteX101" fmla="*/ 0 w 8472486"/>
              <a:gd name="connsiteY101" fmla="*/ 1866658 h 4999653"/>
              <a:gd name="connsiteX102" fmla="*/ 0 w 8472486"/>
              <a:gd name="connsiteY102" fmla="*/ 1592418 h 4999653"/>
              <a:gd name="connsiteX103" fmla="*/ 0 w 8472486"/>
              <a:gd name="connsiteY103" fmla="*/ 1529519 h 4999653"/>
              <a:gd name="connsiteX104" fmla="*/ 0 w 8472486"/>
              <a:gd name="connsiteY104" fmla="*/ 1255278 h 4999653"/>
              <a:gd name="connsiteX105" fmla="*/ 0 w 8472486"/>
              <a:gd name="connsiteY105" fmla="*/ 1168307 h 4999653"/>
              <a:gd name="connsiteX106" fmla="*/ 0 w 8472486"/>
              <a:gd name="connsiteY106" fmla="*/ 894067 h 4999653"/>
              <a:gd name="connsiteX107" fmla="*/ 0 w 8472486"/>
              <a:gd name="connsiteY107" fmla="*/ 782195 h 4999653"/>
              <a:gd name="connsiteX108" fmla="*/ 0 w 8472486"/>
              <a:gd name="connsiteY108" fmla="*/ 507955 h 4999653"/>
              <a:gd name="connsiteX109" fmla="*/ 0 w 8472486"/>
              <a:gd name="connsiteY109" fmla="*/ 370350 h 4999653"/>
              <a:gd name="connsiteX110" fmla="*/ 0 w 8472486"/>
              <a:gd name="connsiteY110" fmla="*/ 96110 h 4999653"/>
              <a:gd name="connsiteX111" fmla="*/ 95997 w 8472486"/>
              <a:gd name="connsiteY111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8472486" h="4999653">
                <a:moveTo>
                  <a:pt x="95997" y="0"/>
                </a:moveTo>
                <a:lnTo>
                  <a:pt x="4235610" y="0"/>
                </a:lnTo>
                <a:lnTo>
                  <a:pt x="4388967" y="0"/>
                </a:lnTo>
                <a:lnTo>
                  <a:pt x="8376489" y="0"/>
                </a:lnTo>
                <a:cubicBezTo>
                  <a:pt x="8472486" y="0"/>
                  <a:pt x="8472486" y="96110"/>
                  <a:pt x="8472486" y="96110"/>
                </a:cubicBezTo>
                <a:cubicBezTo>
                  <a:pt x="8472486" y="96110"/>
                  <a:pt x="8472486" y="96110"/>
                  <a:pt x="8472486" y="335165"/>
                </a:cubicBezTo>
                <a:lnTo>
                  <a:pt x="8472486" y="370350"/>
                </a:lnTo>
                <a:cubicBezTo>
                  <a:pt x="8472486" y="370350"/>
                  <a:pt x="8472486" y="370350"/>
                  <a:pt x="8472486" y="379204"/>
                </a:cubicBezTo>
                <a:lnTo>
                  <a:pt x="8472486" y="400048"/>
                </a:lnTo>
                <a:lnTo>
                  <a:pt x="8472486" y="400232"/>
                </a:lnTo>
                <a:cubicBezTo>
                  <a:pt x="8472486" y="415173"/>
                  <a:pt x="8472486" y="437585"/>
                  <a:pt x="8472486" y="471202"/>
                </a:cubicBezTo>
                <a:lnTo>
                  <a:pt x="8472486" y="475721"/>
                </a:lnTo>
                <a:lnTo>
                  <a:pt x="8472486" y="508692"/>
                </a:lnTo>
                <a:cubicBezTo>
                  <a:pt x="8472486" y="522527"/>
                  <a:pt x="8472486" y="537744"/>
                  <a:pt x="8472486" y="554484"/>
                </a:cubicBezTo>
                <a:lnTo>
                  <a:pt x="8472486" y="563015"/>
                </a:lnTo>
                <a:lnTo>
                  <a:pt x="8472486" y="609405"/>
                </a:lnTo>
                <a:lnTo>
                  <a:pt x="8472486" y="662759"/>
                </a:lnTo>
                <a:lnTo>
                  <a:pt x="8472486" y="674288"/>
                </a:lnTo>
                <a:cubicBezTo>
                  <a:pt x="8472486" y="697668"/>
                  <a:pt x="8472486" y="722846"/>
                  <a:pt x="8472486" y="749961"/>
                </a:cubicBezTo>
                <a:lnTo>
                  <a:pt x="8472486" y="775785"/>
                </a:lnTo>
                <a:lnTo>
                  <a:pt x="8472486" y="837255"/>
                </a:lnTo>
                <a:lnTo>
                  <a:pt x="8472486" y="902921"/>
                </a:lnTo>
                <a:lnTo>
                  <a:pt x="8472486" y="936999"/>
                </a:lnTo>
                <a:lnTo>
                  <a:pt x="8472486" y="1044999"/>
                </a:lnTo>
                <a:lnTo>
                  <a:pt x="8472486" y="1050025"/>
                </a:lnTo>
                <a:cubicBezTo>
                  <a:pt x="8472486" y="1090006"/>
                  <a:pt x="8472486" y="1132338"/>
                  <a:pt x="8472486" y="1177161"/>
                </a:cubicBezTo>
                <a:lnTo>
                  <a:pt x="8472486" y="1202847"/>
                </a:lnTo>
                <a:lnTo>
                  <a:pt x="8472486" y="1319239"/>
                </a:lnTo>
                <a:lnTo>
                  <a:pt x="8472486" y="1377296"/>
                </a:lnTo>
                <a:lnTo>
                  <a:pt x="8472486" y="1477087"/>
                </a:lnTo>
                <a:lnTo>
                  <a:pt x="8472486" y="1569177"/>
                </a:lnTo>
                <a:lnTo>
                  <a:pt x="8472486" y="1651536"/>
                </a:lnTo>
                <a:lnTo>
                  <a:pt x="8472486" y="1779318"/>
                </a:lnTo>
                <a:lnTo>
                  <a:pt x="8472486" y="1843417"/>
                </a:lnTo>
                <a:lnTo>
                  <a:pt x="8472486" y="2008551"/>
                </a:lnTo>
                <a:lnTo>
                  <a:pt x="8472486" y="2053558"/>
                </a:lnTo>
                <a:lnTo>
                  <a:pt x="8472486" y="2257705"/>
                </a:lnTo>
                <a:lnTo>
                  <a:pt x="8472486" y="2282791"/>
                </a:lnTo>
                <a:lnTo>
                  <a:pt x="8472486" y="2527610"/>
                </a:lnTo>
                <a:lnTo>
                  <a:pt x="8472486" y="2531945"/>
                </a:lnTo>
                <a:cubicBezTo>
                  <a:pt x="8472486" y="2618409"/>
                  <a:pt x="8472486" y="2708331"/>
                  <a:pt x="8472486" y="2801851"/>
                </a:cubicBezTo>
                <a:lnTo>
                  <a:pt x="8472486" y="2819097"/>
                </a:lnTo>
                <a:lnTo>
                  <a:pt x="8472486" y="3093337"/>
                </a:lnTo>
                <a:lnTo>
                  <a:pt x="8472486" y="3132995"/>
                </a:lnTo>
                <a:lnTo>
                  <a:pt x="8472486" y="3407236"/>
                </a:lnTo>
                <a:lnTo>
                  <a:pt x="8472486" y="3470135"/>
                </a:lnTo>
                <a:lnTo>
                  <a:pt x="8472486" y="3744375"/>
                </a:lnTo>
                <a:lnTo>
                  <a:pt x="8472486" y="3831346"/>
                </a:lnTo>
                <a:lnTo>
                  <a:pt x="8472486" y="4105586"/>
                </a:lnTo>
                <a:lnTo>
                  <a:pt x="8472486" y="4217459"/>
                </a:lnTo>
                <a:lnTo>
                  <a:pt x="8472486" y="4491699"/>
                </a:lnTo>
                <a:lnTo>
                  <a:pt x="8472486" y="4629303"/>
                </a:lnTo>
                <a:lnTo>
                  <a:pt x="8472486" y="4903543"/>
                </a:lnTo>
                <a:cubicBezTo>
                  <a:pt x="8472486" y="4999653"/>
                  <a:pt x="8376489" y="4999653"/>
                  <a:pt x="8376489" y="4999653"/>
                </a:cubicBezTo>
                <a:cubicBezTo>
                  <a:pt x="8376489" y="4999653"/>
                  <a:pt x="8376489" y="4999653"/>
                  <a:pt x="4660610" y="4999653"/>
                </a:cubicBezTo>
                <a:lnTo>
                  <a:pt x="4388967" y="4999653"/>
                </a:lnTo>
                <a:lnTo>
                  <a:pt x="4289284" y="4999653"/>
                </a:lnTo>
                <a:lnTo>
                  <a:pt x="4235610" y="4999653"/>
                </a:lnTo>
                <a:lnTo>
                  <a:pt x="3729367" y="4999653"/>
                </a:lnTo>
                <a:cubicBezTo>
                  <a:pt x="2675905" y="4999653"/>
                  <a:pt x="1471948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531343" y="1327150"/>
            <a:ext cx="4594226" cy="4549776"/>
          </a:xfrm>
        </p:spPr>
        <p:txBody>
          <a:bodyPr>
            <a:normAutofit/>
          </a:bodyPr>
          <a:lstStyle>
            <a:lvl1pPr marL="354013" marR="0" indent="-354013" algn="l" defTabSz="914377" rtl="0" eaLnBrk="1" fontAlgn="auto" latinLnBrk="0" hangingPunct="1">
              <a:lnSpc>
                <a:spcPts val="2000"/>
              </a:lnSpc>
              <a:spcBef>
                <a:spcPts val="400"/>
              </a:spcBef>
              <a:spcAft>
                <a:spcPts val="1333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1800" b="0"/>
            </a:lvl1pPr>
            <a:lvl2pPr>
              <a:defRPr sz="18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 bwMode="gray">
          <a:xfrm>
            <a:off x="5397804" y="1201147"/>
            <a:ext cx="3450921" cy="4999652"/>
          </a:xfrm>
          <a:custGeom>
            <a:avLst/>
            <a:gdLst>
              <a:gd name="connsiteX0" fmla="*/ 0 w 3450921"/>
              <a:gd name="connsiteY0" fmla="*/ 0 h 4999652"/>
              <a:gd name="connsiteX1" fmla="*/ 3354932 w 3450921"/>
              <a:gd name="connsiteY1" fmla="*/ 0 h 4999652"/>
              <a:gd name="connsiteX2" fmla="*/ 3386610 w 3450921"/>
              <a:gd name="connsiteY2" fmla="*/ 4129 h 4999652"/>
              <a:gd name="connsiteX3" fmla="*/ 3450921 w 3450921"/>
              <a:gd name="connsiteY3" fmla="*/ 96109 h 4999652"/>
              <a:gd name="connsiteX4" fmla="*/ 3450921 w 3450921"/>
              <a:gd name="connsiteY4" fmla="*/ 335164 h 4999652"/>
              <a:gd name="connsiteX5" fmla="*/ 3450921 w 3450921"/>
              <a:gd name="connsiteY5" fmla="*/ 370349 h 4999652"/>
              <a:gd name="connsiteX6" fmla="*/ 3450921 w 3450921"/>
              <a:gd name="connsiteY6" fmla="*/ 379203 h 4999652"/>
              <a:gd name="connsiteX7" fmla="*/ 3450921 w 3450921"/>
              <a:gd name="connsiteY7" fmla="*/ 400047 h 4999652"/>
              <a:gd name="connsiteX8" fmla="*/ 3450921 w 3450921"/>
              <a:gd name="connsiteY8" fmla="*/ 400231 h 4999652"/>
              <a:gd name="connsiteX9" fmla="*/ 3450921 w 3450921"/>
              <a:gd name="connsiteY9" fmla="*/ 471201 h 4999652"/>
              <a:gd name="connsiteX10" fmla="*/ 3450921 w 3450921"/>
              <a:gd name="connsiteY10" fmla="*/ 475720 h 4999652"/>
              <a:gd name="connsiteX11" fmla="*/ 3450921 w 3450921"/>
              <a:gd name="connsiteY11" fmla="*/ 508691 h 4999652"/>
              <a:gd name="connsiteX12" fmla="*/ 3450921 w 3450921"/>
              <a:gd name="connsiteY12" fmla="*/ 554483 h 4999652"/>
              <a:gd name="connsiteX13" fmla="*/ 3450921 w 3450921"/>
              <a:gd name="connsiteY13" fmla="*/ 563014 h 4999652"/>
              <a:gd name="connsiteX14" fmla="*/ 3450921 w 3450921"/>
              <a:gd name="connsiteY14" fmla="*/ 609404 h 4999652"/>
              <a:gd name="connsiteX15" fmla="*/ 3450921 w 3450921"/>
              <a:gd name="connsiteY15" fmla="*/ 662758 h 4999652"/>
              <a:gd name="connsiteX16" fmla="*/ 3450921 w 3450921"/>
              <a:gd name="connsiteY16" fmla="*/ 674287 h 4999652"/>
              <a:gd name="connsiteX17" fmla="*/ 3450921 w 3450921"/>
              <a:gd name="connsiteY17" fmla="*/ 749960 h 4999652"/>
              <a:gd name="connsiteX18" fmla="*/ 3450921 w 3450921"/>
              <a:gd name="connsiteY18" fmla="*/ 775784 h 4999652"/>
              <a:gd name="connsiteX19" fmla="*/ 3450921 w 3450921"/>
              <a:gd name="connsiteY19" fmla="*/ 837254 h 4999652"/>
              <a:gd name="connsiteX20" fmla="*/ 3450921 w 3450921"/>
              <a:gd name="connsiteY20" fmla="*/ 902920 h 4999652"/>
              <a:gd name="connsiteX21" fmla="*/ 3450921 w 3450921"/>
              <a:gd name="connsiteY21" fmla="*/ 936998 h 4999652"/>
              <a:gd name="connsiteX22" fmla="*/ 3450921 w 3450921"/>
              <a:gd name="connsiteY22" fmla="*/ 1044998 h 4999652"/>
              <a:gd name="connsiteX23" fmla="*/ 3450921 w 3450921"/>
              <a:gd name="connsiteY23" fmla="*/ 1050024 h 4999652"/>
              <a:gd name="connsiteX24" fmla="*/ 3450921 w 3450921"/>
              <a:gd name="connsiteY24" fmla="*/ 1177160 h 4999652"/>
              <a:gd name="connsiteX25" fmla="*/ 3450921 w 3450921"/>
              <a:gd name="connsiteY25" fmla="*/ 1202846 h 4999652"/>
              <a:gd name="connsiteX26" fmla="*/ 3450921 w 3450921"/>
              <a:gd name="connsiteY26" fmla="*/ 1319238 h 4999652"/>
              <a:gd name="connsiteX27" fmla="*/ 3450921 w 3450921"/>
              <a:gd name="connsiteY27" fmla="*/ 1377295 h 4999652"/>
              <a:gd name="connsiteX28" fmla="*/ 3450921 w 3450921"/>
              <a:gd name="connsiteY28" fmla="*/ 1477086 h 4999652"/>
              <a:gd name="connsiteX29" fmla="*/ 3450921 w 3450921"/>
              <a:gd name="connsiteY29" fmla="*/ 1569176 h 4999652"/>
              <a:gd name="connsiteX30" fmla="*/ 3450921 w 3450921"/>
              <a:gd name="connsiteY30" fmla="*/ 1651535 h 4999652"/>
              <a:gd name="connsiteX31" fmla="*/ 3450921 w 3450921"/>
              <a:gd name="connsiteY31" fmla="*/ 1779317 h 4999652"/>
              <a:gd name="connsiteX32" fmla="*/ 3450921 w 3450921"/>
              <a:gd name="connsiteY32" fmla="*/ 1843416 h 4999652"/>
              <a:gd name="connsiteX33" fmla="*/ 3450921 w 3450921"/>
              <a:gd name="connsiteY33" fmla="*/ 2008550 h 4999652"/>
              <a:gd name="connsiteX34" fmla="*/ 3450921 w 3450921"/>
              <a:gd name="connsiteY34" fmla="*/ 2053557 h 4999652"/>
              <a:gd name="connsiteX35" fmla="*/ 3450921 w 3450921"/>
              <a:gd name="connsiteY35" fmla="*/ 2257704 h 4999652"/>
              <a:gd name="connsiteX36" fmla="*/ 3450921 w 3450921"/>
              <a:gd name="connsiteY36" fmla="*/ 2282790 h 4999652"/>
              <a:gd name="connsiteX37" fmla="*/ 3450921 w 3450921"/>
              <a:gd name="connsiteY37" fmla="*/ 2527609 h 4999652"/>
              <a:gd name="connsiteX38" fmla="*/ 3450921 w 3450921"/>
              <a:gd name="connsiteY38" fmla="*/ 2531944 h 4999652"/>
              <a:gd name="connsiteX39" fmla="*/ 3450921 w 3450921"/>
              <a:gd name="connsiteY39" fmla="*/ 2801850 h 4999652"/>
              <a:gd name="connsiteX40" fmla="*/ 3450921 w 3450921"/>
              <a:gd name="connsiteY40" fmla="*/ 2819096 h 4999652"/>
              <a:gd name="connsiteX41" fmla="*/ 3450921 w 3450921"/>
              <a:gd name="connsiteY41" fmla="*/ 3093336 h 4999652"/>
              <a:gd name="connsiteX42" fmla="*/ 3450921 w 3450921"/>
              <a:gd name="connsiteY42" fmla="*/ 3132994 h 4999652"/>
              <a:gd name="connsiteX43" fmla="*/ 3450921 w 3450921"/>
              <a:gd name="connsiteY43" fmla="*/ 3407235 h 4999652"/>
              <a:gd name="connsiteX44" fmla="*/ 3450921 w 3450921"/>
              <a:gd name="connsiteY44" fmla="*/ 3470134 h 4999652"/>
              <a:gd name="connsiteX45" fmla="*/ 3450921 w 3450921"/>
              <a:gd name="connsiteY45" fmla="*/ 3744374 h 4999652"/>
              <a:gd name="connsiteX46" fmla="*/ 3450921 w 3450921"/>
              <a:gd name="connsiteY46" fmla="*/ 3831345 h 4999652"/>
              <a:gd name="connsiteX47" fmla="*/ 3450921 w 3450921"/>
              <a:gd name="connsiteY47" fmla="*/ 4105585 h 4999652"/>
              <a:gd name="connsiteX48" fmla="*/ 3450921 w 3450921"/>
              <a:gd name="connsiteY48" fmla="*/ 4217458 h 4999652"/>
              <a:gd name="connsiteX49" fmla="*/ 3450921 w 3450921"/>
              <a:gd name="connsiteY49" fmla="*/ 4491698 h 4999652"/>
              <a:gd name="connsiteX50" fmla="*/ 3450921 w 3450921"/>
              <a:gd name="connsiteY50" fmla="*/ 4629302 h 4999652"/>
              <a:gd name="connsiteX51" fmla="*/ 3450921 w 3450921"/>
              <a:gd name="connsiteY51" fmla="*/ 4903542 h 4999652"/>
              <a:gd name="connsiteX52" fmla="*/ 3354924 w 3450921"/>
              <a:gd name="connsiteY52" fmla="*/ 4999652 h 4999652"/>
              <a:gd name="connsiteX53" fmla="*/ 293134 w 3450921"/>
              <a:gd name="connsiteY53" fmla="*/ 4999652 h 4999652"/>
              <a:gd name="connsiteX54" fmla="*/ 0 w 3450921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450921" h="4999652">
                <a:moveTo>
                  <a:pt x="0" y="0"/>
                </a:moveTo>
                <a:lnTo>
                  <a:pt x="3354932" y="0"/>
                </a:lnTo>
                <a:lnTo>
                  <a:pt x="3386610" y="4129"/>
                </a:lnTo>
                <a:cubicBezTo>
                  <a:pt x="3450921" y="22525"/>
                  <a:pt x="3450921" y="96109"/>
                  <a:pt x="3450921" y="96109"/>
                </a:cubicBezTo>
                <a:cubicBezTo>
                  <a:pt x="3450921" y="96109"/>
                  <a:pt x="3450921" y="96109"/>
                  <a:pt x="3450921" y="335164"/>
                </a:cubicBezTo>
                <a:lnTo>
                  <a:pt x="3450921" y="370349"/>
                </a:lnTo>
                <a:cubicBezTo>
                  <a:pt x="3450921" y="370349"/>
                  <a:pt x="3450921" y="370349"/>
                  <a:pt x="3450921" y="379203"/>
                </a:cubicBezTo>
                <a:lnTo>
                  <a:pt x="3450921" y="400047"/>
                </a:lnTo>
                <a:lnTo>
                  <a:pt x="3450921" y="400231"/>
                </a:lnTo>
                <a:cubicBezTo>
                  <a:pt x="3450921" y="415172"/>
                  <a:pt x="3450921" y="437584"/>
                  <a:pt x="3450921" y="471201"/>
                </a:cubicBezTo>
                <a:lnTo>
                  <a:pt x="3450921" y="475720"/>
                </a:lnTo>
                <a:lnTo>
                  <a:pt x="3450921" y="508691"/>
                </a:lnTo>
                <a:cubicBezTo>
                  <a:pt x="3450921" y="522526"/>
                  <a:pt x="3450921" y="537743"/>
                  <a:pt x="3450921" y="554483"/>
                </a:cubicBezTo>
                <a:lnTo>
                  <a:pt x="3450921" y="563014"/>
                </a:lnTo>
                <a:lnTo>
                  <a:pt x="3450921" y="609404"/>
                </a:lnTo>
                <a:lnTo>
                  <a:pt x="3450921" y="662758"/>
                </a:lnTo>
                <a:lnTo>
                  <a:pt x="3450921" y="674287"/>
                </a:lnTo>
                <a:cubicBezTo>
                  <a:pt x="3450921" y="697667"/>
                  <a:pt x="3450921" y="722845"/>
                  <a:pt x="3450921" y="749960"/>
                </a:cubicBezTo>
                <a:lnTo>
                  <a:pt x="3450921" y="775784"/>
                </a:lnTo>
                <a:lnTo>
                  <a:pt x="3450921" y="837254"/>
                </a:lnTo>
                <a:lnTo>
                  <a:pt x="3450921" y="902920"/>
                </a:lnTo>
                <a:lnTo>
                  <a:pt x="3450921" y="936998"/>
                </a:lnTo>
                <a:lnTo>
                  <a:pt x="3450921" y="1044998"/>
                </a:lnTo>
                <a:lnTo>
                  <a:pt x="3450921" y="1050024"/>
                </a:lnTo>
                <a:cubicBezTo>
                  <a:pt x="3450921" y="1090005"/>
                  <a:pt x="3450921" y="1132337"/>
                  <a:pt x="3450921" y="1177160"/>
                </a:cubicBezTo>
                <a:lnTo>
                  <a:pt x="3450921" y="1202846"/>
                </a:lnTo>
                <a:lnTo>
                  <a:pt x="3450921" y="1319238"/>
                </a:lnTo>
                <a:lnTo>
                  <a:pt x="3450921" y="1377295"/>
                </a:lnTo>
                <a:lnTo>
                  <a:pt x="3450921" y="1477086"/>
                </a:lnTo>
                <a:lnTo>
                  <a:pt x="3450921" y="1569176"/>
                </a:lnTo>
                <a:lnTo>
                  <a:pt x="3450921" y="1651535"/>
                </a:lnTo>
                <a:lnTo>
                  <a:pt x="3450921" y="1779317"/>
                </a:lnTo>
                <a:lnTo>
                  <a:pt x="3450921" y="1843416"/>
                </a:lnTo>
                <a:lnTo>
                  <a:pt x="3450921" y="2008550"/>
                </a:lnTo>
                <a:lnTo>
                  <a:pt x="3450921" y="2053557"/>
                </a:lnTo>
                <a:lnTo>
                  <a:pt x="3450921" y="2257704"/>
                </a:lnTo>
                <a:lnTo>
                  <a:pt x="3450921" y="2282790"/>
                </a:lnTo>
                <a:lnTo>
                  <a:pt x="3450921" y="2527609"/>
                </a:lnTo>
                <a:lnTo>
                  <a:pt x="3450921" y="2531944"/>
                </a:lnTo>
                <a:cubicBezTo>
                  <a:pt x="3450921" y="2618408"/>
                  <a:pt x="3450921" y="2708330"/>
                  <a:pt x="3450921" y="2801850"/>
                </a:cubicBezTo>
                <a:lnTo>
                  <a:pt x="3450921" y="2819096"/>
                </a:lnTo>
                <a:lnTo>
                  <a:pt x="3450921" y="3093336"/>
                </a:lnTo>
                <a:lnTo>
                  <a:pt x="3450921" y="3132994"/>
                </a:lnTo>
                <a:lnTo>
                  <a:pt x="3450921" y="3407235"/>
                </a:lnTo>
                <a:lnTo>
                  <a:pt x="3450921" y="3470134"/>
                </a:lnTo>
                <a:lnTo>
                  <a:pt x="3450921" y="3744374"/>
                </a:lnTo>
                <a:lnTo>
                  <a:pt x="3450921" y="3831345"/>
                </a:lnTo>
                <a:lnTo>
                  <a:pt x="3450921" y="4105585"/>
                </a:lnTo>
                <a:lnTo>
                  <a:pt x="3450921" y="4217458"/>
                </a:lnTo>
                <a:lnTo>
                  <a:pt x="3450921" y="4491698"/>
                </a:lnTo>
                <a:lnTo>
                  <a:pt x="3450921" y="4629302"/>
                </a:lnTo>
                <a:lnTo>
                  <a:pt x="3450921" y="4903542"/>
                </a:lnTo>
                <a:cubicBezTo>
                  <a:pt x="3450921" y="4999652"/>
                  <a:pt x="3354924" y="4999652"/>
                  <a:pt x="3354924" y="4999652"/>
                </a:cubicBezTo>
                <a:cubicBezTo>
                  <a:pt x="3354924" y="4999652"/>
                  <a:pt x="3354924" y="4999652"/>
                  <a:pt x="293134" y="4999652"/>
                </a:cubicBezTo>
                <a:lnTo>
                  <a:pt x="0" y="4999652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360000" tIns="360000">
            <a:noAutofit/>
          </a:bodyPr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7414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2"/>
          <p:cNvSpPr>
            <a:spLocks noChangeAspect="1"/>
          </p:cNvSpPr>
          <p:nvPr userDrawn="1"/>
        </p:nvSpPr>
        <p:spPr bwMode="gray">
          <a:xfrm>
            <a:off x="0" y="1695450"/>
            <a:ext cx="8334376" cy="2382290"/>
          </a:xfrm>
          <a:custGeom>
            <a:avLst/>
            <a:gdLst>
              <a:gd name="connsiteX0" fmla="*/ 0 w 8334376"/>
              <a:gd name="connsiteY0" fmla="*/ 0 h 2382290"/>
              <a:gd name="connsiteX1" fmla="*/ 153272 w 8334376"/>
              <a:gd name="connsiteY1" fmla="*/ 0 h 2382290"/>
              <a:gd name="connsiteX2" fmla="*/ 8198844 w 8334376"/>
              <a:gd name="connsiteY2" fmla="*/ 0 h 2382290"/>
              <a:gd name="connsiteX3" fmla="*/ 8334376 w 8334376"/>
              <a:gd name="connsiteY3" fmla="*/ 136131 h 2382290"/>
              <a:gd name="connsiteX4" fmla="*/ 8334376 w 8334376"/>
              <a:gd name="connsiteY4" fmla="*/ 2246159 h 2382290"/>
              <a:gd name="connsiteX5" fmla="*/ 8198844 w 8334376"/>
              <a:gd name="connsiteY5" fmla="*/ 2382290 h 2382290"/>
              <a:gd name="connsiteX6" fmla="*/ 685491 w 8334376"/>
              <a:gd name="connsiteY6" fmla="*/ 2382290 h 2382290"/>
              <a:gd name="connsiteX7" fmla="*/ 0 w 8334376"/>
              <a:gd name="connsiteY7" fmla="*/ 2382290 h 238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34376" h="2382290">
                <a:moveTo>
                  <a:pt x="0" y="0"/>
                </a:moveTo>
                <a:lnTo>
                  <a:pt x="153272" y="0"/>
                </a:lnTo>
                <a:cubicBezTo>
                  <a:pt x="1813589" y="0"/>
                  <a:pt x="4343596" y="0"/>
                  <a:pt x="8198844" y="0"/>
                </a:cubicBezTo>
                <a:cubicBezTo>
                  <a:pt x="8334376" y="0"/>
                  <a:pt x="8334376" y="136131"/>
                  <a:pt x="8334376" y="136131"/>
                </a:cubicBezTo>
                <a:cubicBezTo>
                  <a:pt x="8334376" y="136131"/>
                  <a:pt x="8334376" y="136131"/>
                  <a:pt x="8334376" y="2246159"/>
                </a:cubicBezTo>
                <a:cubicBezTo>
                  <a:pt x="8334376" y="2382290"/>
                  <a:pt x="8198844" y="2382290"/>
                  <a:pt x="8198844" y="2382290"/>
                </a:cubicBezTo>
                <a:cubicBezTo>
                  <a:pt x="8198844" y="2382290"/>
                  <a:pt x="8198844" y="2382290"/>
                  <a:pt x="685491" y="2382290"/>
                </a:cubicBezTo>
                <a:lnTo>
                  <a:pt x="0" y="2382290"/>
                </a:lnTo>
                <a:close/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530225" y="1695451"/>
            <a:ext cx="7577418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grpSp>
        <p:nvGrpSpPr>
          <p:cNvPr id="30" name="Group 29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31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2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3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4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Orange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255, 98, 0</a:t>
              </a:r>
            </a:p>
          </p:txBody>
        </p:sp>
        <p:sp>
          <p:nvSpPr>
            <p:cNvPr id="35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6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Light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168, 168, 168</a:t>
              </a:r>
            </a:p>
          </p:txBody>
        </p:sp>
        <p:sp>
          <p:nvSpPr>
            <p:cNvPr id="37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8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Indigo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82, 81, 153</a:t>
              </a:r>
            </a:p>
          </p:txBody>
        </p:sp>
        <p:sp>
          <p:nvSpPr>
            <p:cNvPr id="39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0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Sky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96, 166, 218</a:t>
              </a:r>
            </a:p>
          </p:txBody>
        </p:sp>
        <p:sp>
          <p:nvSpPr>
            <p:cNvPr id="41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rgbClr val="333333"/>
                  </a:solidFill>
                </a:rPr>
                <a:t>Colour Guidelines</a:t>
              </a:r>
            </a:p>
          </p:txBody>
        </p:sp>
        <p:sp>
          <p:nvSpPr>
            <p:cNvPr id="42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3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Fuchsia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171, 0, 102</a:t>
              </a:r>
            </a:p>
          </p:txBody>
        </p:sp>
        <p:sp>
          <p:nvSpPr>
            <p:cNvPr id="44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5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Lime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208, 217, 60</a:t>
              </a:r>
            </a:p>
          </p:txBody>
        </p:sp>
        <p:sp>
          <p:nvSpPr>
            <p:cNvPr id="46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7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Leaf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52, 150, 81</a:t>
              </a:r>
            </a:p>
          </p:txBody>
        </p:sp>
        <p:sp>
          <p:nvSpPr>
            <p:cNvPr id="48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9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Mid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118, 118, 118</a:t>
              </a:r>
            </a:p>
          </p:txBody>
        </p:sp>
        <p:sp>
          <p:nvSpPr>
            <p:cNvPr id="50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Text Colour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51, 51, 51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6269" y="6366754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87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520699" y="257725"/>
            <a:ext cx="8170864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  <a:endParaRPr lang="en-GB" noProof="0" dirty="0"/>
          </a:p>
        </p:txBody>
      </p:sp>
      <p:sp>
        <p:nvSpPr>
          <p:cNvPr id="57" name="Picture Placeholder 56"/>
          <p:cNvSpPr>
            <a:spLocks noGrp="1"/>
          </p:cNvSpPr>
          <p:nvPr>
            <p:ph type="pic" sz="quarter" idx="19"/>
          </p:nvPr>
        </p:nvSpPr>
        <p:spPr bwMode="gray">
          <a:xfrm>
            <a:off x="376239" y="1696718"/>
            <a:ext cx="8472484" cy="4504080"/>
          </a:xfrm>
          <a:custGeom>
            <a:avLst/>
            <a:gdLst>
              <a:gd name="connsiteX0" fmla="*/ 95997 w 8472484"/>
              <a:gd name="connsiteY0" fmla="*/ 0 h 4504080"/>
              <a:gd name="connsiteX1" fmla="*/ 4235610 w 8472484"/>
              <a:gd name="connsiteY1" fmla="*/ 0 h 4504080"/>
              <a:gd name="connsiteX2" fmla="*/ 4388967 w 8472484"/>
              <a:gd name="connsiteY2" fmla="*/ 0 h 4504080"/>
              <a:gd name="connsiteX3" fmla="*/ 8376488 w 8472484"/>
              <a:gd name="connsiteY3" fmla="*/ 0 h 4504080"/>
              <a:gd name="connsiteX4" fmla="*/ 8472484 w 8472484"/>
              <a:gd name="connsiteY4" fmla="*/ 96110 h 4504080"/>
              <a:gd name="connsiteX5" fmla="*/ 8472484 w 8472484"/>
              <a:gd name="connsiteY5" fmla="*/ 335165 h 4504080"/>
              <a:gd name="connsiteX6" fmla="*/ 8472484 w 8472484"/>
              <a:gd name="connsiteY6" fmla="*/ 370350 h 4504080"/>
              <a:gd name="connsiteX7" fmla="*/ 8472484 w 8472484"/>
              <a:gd name="connsiteY7" fmla="*/ 379204 h 4504080"/>
              <a:gd name="connsiteX8" fmla="*/ 8472484 w 8472484"/>
              <a:gd name="connsiteY8" fmla="*/ 400048 h 4504080"/>
              <a:gd name="connsiteX9" fmla="*/ 8472484 w 8472484"/>
              <a:gd name="connsiteY9" fmla="*/ 400232 h 4504080"/>
              <a:gd name="connsiteX10" fmla="*/ 8472484 w 8472484"/>
              <a:gd name="connsiteY10" fmla="*/ 471202 h 4504080"/>
              <a:gd name="connsiteX11" fmla="*/ 8472484 w 8472484"/>
              <a:gd name="connsiteY11" fmla="*/ 475721 h 4504080"/>
              <a:gd name="connsiteX12" fmla="*/ 8472484 w 8472484"/>
              <a:gd name="connsiteY12" fmla="*/ 508692 h 4504080"/>
              <a:gd name="connsiteX13" fmla="*/ 8472484 w 8472484"/>
              <a:gd name="connsiteY13" fmla="*/ 554484 h 4504080"/>
              <a:gd name="connsiteX14" fmla="*/ 8472484 w 8472484"/>
              <a:gd name="connsiteY14" fmla="*/ 563015 h 4504080"/>
              <a:gd name="connsiteX15" fmla="*/ 8472484 w 8472484"/>
              <a:gd name="connsiteY15" fmla="*/ 609405 h 4504080"/>
              <a:gd name="connsiteX16" fmla="*/ 8472484 w 8472484"/>
              <a:gd name="connsiteY16" fmla="*/ 662759 h 4504080"/>
              <a:gd name="connsiteX17" fmla="*/ 8472484 w 8472484"/>
              <a:gd name="connsiteY17" fmla="*/ 674288 h 4504080"/>
              <a:gd name="connsiteX18" fmla="*/ 8472484 w 8472484"/>
              <a:gd name="connsiteY18" fmla="*/ 749961 h 4504080"/>
              <a:gd name="connsiteX19" fmla="*/ 8472484 w 8472484"/>
              <a:gd name="connsiteY19" fmla="*/ 775785 h 4504080"/>
              <a:gd name="connsiteX20" fmla="*/ 8472484 w 8472484"/>
              <a:gd name="connsiteY20" fmla="*/ 837255 h 4504080"/>
              <a:gd name="connsiteX21" fmla="*/ 8472484 w 8472484"/>
              <a:gd name="connsiteY21" fmla="*/ 902921 h 4504080"/>
              <a:gd name="connsiteX22" fmla="*/ 8472484 w 8472484"/>
              <a:gd name="connsiteY22" fmla="*/ 936999 h 4504080"/>
              <a:gd name="connsiteX23" fmla="*/ 8472484 w 8472484"/>
              <a:gd name="connsiteY23" fmla="*/ 1044999 h 4504080"/>
              <a:gd name="connsiteX24" fmla="*/ 8472484 w 8472484"/>
              <a:gd name="connsiteY24" fmla="*/ 1050025 h 4504080"/>
              <a:gd name="connsiteX25" fmla="*/ 8472484 w 8472484"/>
              <a:gd name="connsiteY25" fmla="*/ 1177161 h 4504080"/>
              <a:gd name="connsiteX26" fmla="*/ 8472484 w 8472484"/>
              <a:gd name="connsiteY26" fmla="*/ 1202847 h 4504080"/>
              <a:gd name="connsiteX27" fmla="*/ 8472484 w 8472484"/>
              <a:gd name="connsiteY27" fmla="*/ 1319239 h 4504080"/>
              <a:gd name="connsiteX28" fmla="*/ 8472484 w 8472484"/>
              <a:gd name="connsiteY28" fmla="*/ 1377296 h 4504080"/>
              <a:gd name="connsiteX29" fmla="*/ 8472484 w 8472484"/>
              <a:gd name="connsiteY29" fmla="*/ 1477087 h 4504080"/>
              <a:gd name="connsiteX30" fmla="*/ 8472484 w 8472484"/>
              <a:gd name="connsiteY30" fmla="*/ 1569177 h 4504080"/>
              <a:gd name="connsiteX31" fmla="*/ 8472484 w 8472484"/>
              <a:gd name="connsiteY31" fmla="*/ 1651536 h 4504080"/>
              <a:gd name="connsiteX32" fmla="*/ 8472484 w 8472484"/>
              <a:gd name="connsiteY32" fmla="*/ 1779318 h 4504080"/>
              <a:gd name="connsiteX33" fmla="*/ 8472484 w 8472484"/>
              <a:gd name="connsiteY33" fmla="*/ 1843417 h 4504080"/>
              <a:gd name="connsiteX34" fmla="*/ 8472484 w 8472484"/>
              <a:gd name="connsiteY34" fmla="*/ 1854915 h 4504080"/>
              <a:gd name="connsiteX35" fmla="*/ 8472484 w 8472484"/>
              <a:gd name="connsiteY35" fmla="*/ 2008551 h 4504080"/>
              <a:gd name="connsiteX36" fmla="*/ 8472484 w 8472484"/>
              <a:gd name="connsiteY36" fmla="*/ 2032038 h 4504080"/>
              <a:gd name="connsiteX37" fmla="*/ 8472484 w 8472484"/>
              <a:gd name="connsiteY37" fmla="*/ 2036373 h 4504080"/>
              <a:gd name="connsiteX38" fmla="*/ 8472484 w 8472484"/>
              <a:gd name="connsiteY38" fmla="*/ 2048195 h 4504080"/>
              <a:gd name="connsiteX39" fmla="*/ 8472484 w 8472484"/>
              <a:gd name="connsiteY39" fmla="*/ 2306279 h 4504080"/>
              <a:gd name="connsiteX40" fmla="*/ 8472484 w 8472484"/>
              <a:gd name="connsiteY40" fmla="*/ 2323525 h 4504080"/>
              <a:gd name="connsiteX41" fmla="*/ 8472484 w 8472484"/>
              <a:gd name="connsiteY41" fmla="*/ 2597765 h 4504080"/>
              <a:gd name="connsiteX42" fmla="*/ 8472484 w 8472484"/>
              <a:gd name="connsiteY42" fmla="*/ 2637423 h 4504080"/>
              <a:gd name="connsiteX43" fmla="*/ 8472484 w 8472484"/>
              <a:gd name="connsiteY43" fmla="*/ 2911664 h 4504080"/>
              <a:gd name="connsiteX44" fmla="*/ 8472484 w 8472484"/>
              <a:gd name="connsiteY44" fmla="*/ 2974563 h 4504080"/>
              <a:gd name="connsiteX45" fmla="*/ 8472484 w 8472484"/>
              <a:gd name="connsiteY45" fmla="*/ 3248803 h 4504080"/>
              <a:gd name="connsiteX46" fmla="*/ 8472484 w 8472484"/>
              <a:gd name="connsiteY46" fmla="*/ 3335774 h 4504080"/>
              <a:gd name="connsiteX47" fmla="*/ 8472484 w 8472484"/>
              <a:gd name="connsiteY47" fmla="*/ 3610014 h 4504080"/>
              <a:gd name="connsiteX48" fmla="*/ 8472484 w 8472484"/>
              <a:gd name="connsiteY48" fmla="*/ 3721887 h 4504080"/>
              <a:gd name="connsiteX49" fmla="*/ 8472484 w 8472484"/>
              <a:gd name="connsiteY49" fmla="*/ 3996127 h 4504080"/>
              <a:gd name="connsiteX50" fmla="*/ 8472484 w 8472484"/>
              <a:gd name="connsiteY50" fmla="*/ 4133731 h 4504080"/>
              <a:gd name="connsiteX51" fmla="*/ 8472484 w 8472484"/>
              <a:gd name="connsiteY51" fmla="*/ 4407971 h 4504080"/>
              <a:gd name="connsiteX52" fmla="*/ 8391487 w 8472484"/>
              <a:gd name="connsiteY52" fmla="*/ 4502580 h 4504080"/>
              <a:gd name="connsiteX53" fmla="*/ 8376498 w 8472484"/>
              <a:gd name="connsiteY53" fmla="*/ 4504080 h 4504080"/>
              <a:gd name="connsiteX54" fmla="*/ 95989 w 8472484"/>
              <a:gd name="connsiteY54" fmla="*/ 4504080 h 4504080"/>
              <a:gd name="connsiteX55" fmla="*/ 64311 w 8472484"/>
              <a:gd name="connsiteY55" fmla="*/ 4499952 h 4504080"/>
              <a:gd name="connsiteX56" fmla="*/ 0 w 8472484"/>
              <a:gd name="connsiteY56" fmla="*/ 4407971 h 4504080"/>
              <a:gd name="connsiteX57" fmla="*/ 0 w 8472484"/>
              <a:gd name="connsiteY57" fmla="*/ 4404236 h 4504080"/>
              <a:gd name="connsiteX58" fmla="*/ 0 w 8472484"/>
              <a:gd name="connsiteY58" fmla="*/ 4395365 h 4504080"/>
              <a:gd name="connsiteX59" fmla="*/ 0 w 8472484"/>
              <a:gd name="connsiteY59" fmla="*/ 4378089 h 4504080"/>
              <a:gd name="connsiteX60" fmla="*/ 0 w 8472484"/>
              <a:gd name="connsiteY60" fmla="*/ 4349608 h 4504080"/>
              <a:gd name="connsiteX61" fmla="*/ 0 w 8472484"/>
              <a:gd name="connsiteY61" fmla="*/ 4307120 h 4504080"/>
              <a:gd name="connsiteX62" fmla="*/ 0 w 8472484"/>
              <a:gd name="connsiteY62" fmla="*/ 4247823 h 4504080"/>
              <a:gd name="connsiteX63" fmla="*/ 0 w 8472484"/>
              <a:gd name="connsiteY63" fmla="*/ 4168916 h 4504080"/>
              <a:gd name="connsiteX64" fmla="*/ 0 w 8472484"/>
              <a:gd name="connsiteY64" fmla="*/ 4133731 h 4504080"/>
              <a:gd name="connsiteX65" fmla="*/ 0 w 8472484"/>
              <a:gd name="connsiteY65" fmla="*/ 4132625 h 4504080"/>
              <a:gd name="connsiteX66" fmla="*/ 0 w 8472484"/>
              <a:gd name="connsiteY66" fmla="*/ 4124877 h 4504080"/>
              <a:gd name="connsiteX67" fmla="*/ 0 w 8472484"/>
              <a:gd name="connsiteY67" fmla="*/ 4104034 h 4504080"/>
              <a:gd name="connsiteX68" fmla="*/ 0 w 8472484"/>
              <a:gd name="connsiteY68" fmla="*/ 4103849 h 4504080"/>
              <a:gd name="connsiteX69" fmla="*/ 0 w 8472484"/>
              <a:gd name="connsiteY69" fmla="*/ 4062900 h 4504080"/>
              <a:gd name="connsiteX70" fmla="*/ 0 w 8472484"/>
              <a:gd name="connsiteY70" fmla="*/ 4032880 h 4504080"/>
              <a:gd name="connsiteX71" fmla="*/ 0 w 8472484"/>
              <a:gd name="connsiteY71" fmla="*/ 4028361 h 4504080"/>
              <a:gd name="connsiteX72" fmla="*/ 0 w 8472484"/>
              <a:gd name="connsiteY72" fmla="*/ 3995389 h 4504080"/>
              <a:gd name="connsiteX73" fmla="*/ 0 w 8472484"/>
              <a:gd name="connsiteY73" fmla="*/ 3949598 h 4504080"/>
              <a:gd name="connsiteX74" fmla="*/ 0 w 8472484"/>
              <a:gd name="connsiteY74" fmla="*/ 3941067 h 4504080"/>
              <a:gd name="connsiteX75" fmla="*/ 0 w 8472484"/>
              <a:gd name="connsiteY75" fmla="*/ 3894676 h 4504080"/>
              <a:gd name="connsiteX76" fmla="*/ 0 w 8472484"/>
              <a:gd name="connsiteY76" fmla="*/ 3841322 h 4504080"/>
              <a:gd name="connsiteX77" fmla="*/ 0 w 8472484"/>
              <a:gd name="connsiteY77" fmla="*/ 3829794 h 4504080"/>
              <a:gd name="connsiteX78" fmla="*/ 0 w 8472484"/>
              <a:gd name="connsiteY78" fmla="*/ 3754121 h 4504080"/>
              <a:gd name="connsiteX79" fmla="*/ 0 w 8472484"/>
              <a:gd name="connsiteY79" fmla="*/ 3728297 h 4504080"/>
              <a:gd name="connsiteX80" fmla="*/ 0 w 8472484"/>
              <a:gd name="connsiteY80" fmla="*/ 3666827 h 4504080"/>
              <a:gd name="connsiteX81" fmla="*/ 0 w 8472484"/>
              <a:gd name="connsiteY81" fmla="*/ 3601160 h 4504080"/>
              <a:gd name="connsiteX82" fmla="*/ 0 w 8472484"/>
              <a:gd name="connsiteY82" fmla="*/ 3567082 h 4504080"/>
              <a:gd name="connsiteX83" fmla="*/ 0 w 8472484"/>
              <a:gd name="connsiteY83" fmla="*/ 3459083 h 4504080"/>
              <a:gd name="connsiteX84" fmla="*/ 0 w 8472484"/>
              <a:gd name="connsiteY84" fmla="*/ 3454057 h 4504080"/>
              <a:gd name="connsiteX85" fmla="*/ 0 w 8472484"/>
              <a:gd name="connsiteY85" fmla="*/ 3326920 h 4504080"/>
              <a:gd name="connsiteX86" fmla="*/ 0 w 8472484"/>
              <a:gd name="connsiteY86" fmla="*/ 3301235 h 4504080"/>
              <a:gd name="connsiteX87" fmla="*/ 0 w 8472484"/>
              <a:gd name="connsiteY87" fmla="*/ 3184843 h 4504080"/>
              <a:gd name="connsiteX88" fmla="*/ 0 w 8472484"/>
              <a:gd name="connsiteY88" fmla="*/ 3126785 h 4504080"/>
              <a:gd name="connsiteX89" fmla="*/ 0 w 8472484"/>
              <a:gd name="connsiteY89" fmla="*/ 3026995 h 4504080"/>
              <a:gd name="connsiteX90" fmla="*/ 0 w 8472484"/>
              <a:gd name="connsiteY90" fmla="*/ 2934905 h 4504080"/>
              <a:gd name="connsiteX91" fmla="*/ 0 w 8472484"/>
              <a:gd name="connsiteY91" fmla="*/ 2852545 h 4504080"/>
              <a:gd name="connsiteX92" fmla="*/ 0 w 8472484"/>
              <a:gd name="connsiteY92" fmla="*/ 2724763 h 4504080"/>
              <a:gd name="connsiteX93" fmla="*/ 0 w 8472484"/>
              <a:gd name="connsiteY93" fmla="*/ 2660665 h 4504080"/>
              <a:gd name="connsiteX94" fmla="*/ 0 w 8472484"/>
              <a:gd name="connsiteY94" fmla="*/ 2495530 h 4504080"/>
              <a:gd name="connsiteX95" fmla="*/ 0 w 8472484"/>
              <a:gd name="connsiteY95" fmla="*/ 2450523 h 4504080"/>
              <a:gd name="connsiteX96" fmla="*/ 0 w 8472484"/>
              <a:gd name="connsiteY96" fmla="*/ 2246376 h 4504080"/>
              <a:gd name="connsiteX97" fmla="*/ 0 w 8472484"/>
              <a:gd name="connsiteY97" fmla="*/ 2221290 h 4504080"/>
              <a:gd name="connsiteX98" fmla="*/ 0 w 8472484"/>
              <a:gd name="connsiteY98" fmla="*/ 2048195 h 4504080"/>
              <a:gd name="connsiteX99" fmla="*/ 0 w 8472484"/>
              <a:gd name="connsiteY99" fmla="*/ 1976471 h 4504080"/>
              <a:gd name="connsiteX100" fmla="*/ 0 w 8472484"/>
              <a:gd name="connsiteY100" fmla="*/ 1972136 h 4504080"/>
              <a:gd name="connsiteX101" fmla="*/ 0 w 8472484"/>
              <a:gd name="connsiteY101" fmla="*/ 1906316 h 4504080"/>
              <a:gd name="connsiteX102" fmla="*/ 0 w 8472484"/>
              <a:gd name="connsiteY102" fmla="*/ 1866658 h 4504080"/>
              <a:gd name="connsiteX103" fmla="*/ 0 w 8472484"/>
              <a:gd name="connsiteY103" fmla="*/ 1854915 h 4504080"/>
              <a:gd name="connsiteX104" fmla="*/ 0 w 8472484"/>
              <a:gd name="connsiteY104" fmla="*/ 1592418 h 4504080"/>
              <a:gd name="connsiteX105" fmla="*/ 0 w 8472484"/>
              <a:gd name="connsiteY105" fmla="*/ 1529519 h 4504080"/>
              <a:gd name="connsiteX106" fmla="*/ 0 w 8472484"/>
              <a:gd name="connsiteY106" fmla="*/ 1255278 h 4504080"/>
              <a:gd name="connsiteX107" fmla="*/ 0 w 8472484"/>
              <a:gd name="connsiteY107" fmla="*/ 1168307 h 4504080"/>
              <a:gd name="connsiteX108" fmla="*/ 0 w 8472484"/>
              <a:gd name="connsiteY108" fmla="*/ 894067 h 4504080"/>
              <a:gd name="connsiteX109" fmla="*/ 0 w 8472484"/>
              <a:gd name="connsiteY109" fmla="*/ 782195 h 4504080"/>
              <a:gd name="connsiteX110" fmla="*/ 0 w 8472484"/>
              <a:gd name="connsiteY110" fmla="*/ 507955 h 4504080"/>
              <a:gd name="connsiteX111" fmla="*/ 0 w 8472484"/>
              <a:gd name="connsiteY111" fmla="*/ 370350 h 4504080"/>
              <a:gd name="connsiteX112" fmla="*/ 0 w 8472484"/>
              <a:gd name="connsiteY112" fmla="*/ 96110 h 4504080"/>
              <a:gd name="connsiteX113" fmla="*/ 95997 w 8472484"/>
              <a:gd name="connsiteY113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8472484" h="4504080">
                <a:moveTo>
                  <a:pt x="95997" y="0"/>
                </a:moveTo>
                <a:lnTo>
                  <a:pt x="4235610" y="0"/>
                </a:lnTo>
                <a:lnTo>
                  <a:pt x="4388967" y="0"/>
                </a:lnTo>
                <a:lnTo>
                  <a:pt x="8376488" y="0"/>
                </a:lnTo>
                <a:cubicBezTo>
                  <a:pt x="8472484" y="0"/>
                  <a:pt x="8472484" y="96110"/>
                  <a:pt x="8472484" y="96110"/>
                </a:cubicBezTo>
                <a:cubicBezTo>
                  <a:pt x="8472484" y="96110"/>
                  <a:pt x="8472484" y="96110"/>
                  <a:pt x="8472484" y="335165"/>
                </a:cubicBezTo>
                <a:lnTo>
                  <a:pt x="8472484" y="370350"/>
                </a:lnTo>
                <a:cubicBezTo>
                  <a:pt x="8472484" y="370350"/>
                  <a:pt x="8472484" y="370350"/>
                  <a:pt x="8472484" y="379204"/>
                </a:cubicBezTo>
                <a:lnTo>
                  <a:pt x="8472484" y="400048"/>
                </a:lnTo>
                <a:lnTo>
                  <a:pt x="8472484" y="400232"/>
                </a:lnTo>
                <a:cubicBezTo>
                  <a:pt x="8472484" y="415173"/>
                  <a:pt x="8472484" y="437585"/>
                  <a:pt x="8472484" y="471202"/>
                </a:cubicBezTo>
                <a:lnTo>
                  <a:pt x="8472484" y="475721"/>
                </a:lnTo>
                <a:lnTo>
                  <a:pt x="8472484" y="508692"/>
                </a:lnTo>
                <a:cubicBezTo>
                  <a:pt x="8472484" y="522527"/>
                  <a:pt x="8472484" y="537744"/>
                  <a:pt x="8472484" y="554484"/>
                </a:cubicBezTo>
                <a:lnTo>
                  <a:pt x="8472484" y="563015"/>
                </a:lnTo>
                <a:lnTo>
                  <a:pt x="8472484" y="609405"/>
                </a:lnTo>
                <a:lnTo>
                  <a:pt x="8472484" y="662759"/>
                </a:lnTo>
                <a:lnTo>
                  <a:pt x="8472484" y="674288"/>
                </a:lnTo>
                <a:cubicBezTo>
                  <a:pt x="8472484" y="697668"/>
                  <a:pt x="8472484" y="722846"/>
                  <a:pt x="8472484" y="749961"/>
                </a:cubicBezTo>
                <a:lnTo>
                  <a:pt x="8472484" y="775785"/>
                </a:lnTo>
                <a:lnTo>
                  <a:pt x="8472484" y="837255"/>
                </a:lnTo>
                <a:lnTo>
                  <a:pt x="8472484" y="902921"/>
                </a:lnTo>
                <a:lnTo>
                  <a:pt x="8472484" y="936999"/>
                </a:lnTo>
                <a:lnTo>
                  <a:pt x="8472484" y="1044999"/>
                </a:lnTo>
                <a:lnTo>
                  <a:pt x="8472484" y="1050025"/>
                </a:lnTo>
                <a:cubicBezTo>
                  <a:pt x="8472484" y="1090006"/>
                  <a:pt x="8472484" y="1132338"/>
                  <a:pt x="8472484" y="1177161"/>
                </a:cubicBezTo>
                <a:lnTo>
                  <a:pt x="8472484" y="1202847"/>
                </a:lnTo>
                <a:lnTo>
                  <a:pt x="8472484" y="1319239"/>
                </a:lnTo>
                <a:lnTo>
                  <a:pt x="8472484" y="1377296"/>
                </a:lnTo>
                <a:lnTo>
                  <a:pt x="8472484" y="1477087"/>
                </a:lnTo>
                <a:lnTo>
                  <a:pt x="8472484" y="1569177"/>
                </a:lnTo>
                <a:lnTo>
                  <a:pt x="8472484" y="1651536"/>
                </a:lnTo>
                <a:lnTo>
                  <a:pt x="8472484" y="1779318"/>
                </a:lnTo>
                <a:lnTo>
                  <a:pt x="8472484" y="1843417"/>
                </a:lnTo>
                <a:lnTo>
                  <a:pt x="8472484" y="1854915"/>
                </a:lnTo>
                <a:lnTo>
                  <a:pt x="8472484" y="2008551"/>
                </a:lnTo>
                <a:lnTo>
                  <a:pt x="8472484" y="2032038"/>
                </a:lnTo>
                <a:lnTo>
                  <a:pt x="8472484" y="2036373"/>
                </a:lnTo>
                <a:lnTo>
                  <a:pt x="8472484" y="2048195"/>
                </a:lnTo>
                <a:lnTo>
                  <a:pt x="8472484" y="2306279"/>
                </a:lnTo>
                <a:lnTo>
                  <a:pt x="8472484" y="2323525"/>
                </a:lnTo>
                <a:lnTo>
                  <a:pt x="8472484" y="2597765"/>
                </a:lnTo>
                <a:lnTo>
                  <a:pt x="8472484" y="2637423"/>
                </a:lnTo>
                <a:lnTo>
                  <a:pt x="8472484" y="2911664"/>
                </a:lnTo>
                <a:lnTo>
                  <a:pt x="8472484" y="2974563"/>
                </a:lnTo>
                <a:lnTo>
                  <a:pt x="8472484" y="3248803"/>
                </a:lnTo>
                <a:lnTo>
                  <a:pt x="8472484" y="3335774"/>
                </a:lnTo>
                <a:lnTo>
                  <a:pt x="8472484" y="3610014"/>
                </a:lnTo>
                <a:lnTo>
                  <a:pt x="8472484" y="3721887"/>
                </a:lnTo>
                <a:lnTo>
                  <a:pt x="8472484" y="3996127"/>
                </a:lnTo>
                <a:lnTo>
                  <a:pt x="8472484" y="4133731"/>
                </a:lnTo>
                <a:lnTo>
                  <a:pt x="8472484" y="4407971"/>
                </a:lnTo>
                <a:cubicBezTo>
                  <a:pt x="8472484" y="4480054"/>
                  <a:pt x="8418486" y="4498074"/>
                  <a:pt x="8391487" y="4502580"/>
                </a:cubicBezTo>
                <a:lnTo>
                  <a:pt x="8376498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2048195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54915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80000" tIns="180000" rIns="180000" bIns="180000">
            <a:noAutofit/>
          </a:bodyPr>
          <a:lstStyle>
            <a:lvl1pPr>
              <a:defRPr sz="751" b="1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grpSp>
        <p:nvGrpSpPr>
          <p:cNvPr id="30" name="Group 29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31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2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3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4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Orange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255, 98, 0</a:t>
              </a:r>
            </a:p>
          </p:txBody>
        </p:sp>
        <p:sp>
          <p:nvSpPr>
            <p:cNvPr id="35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6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Light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168, 168, 168</a:t>
              </a:r>
            </a:p>
          </p:txBody>
        </p:sp>
        <p:sp>
          <p:nvSpPr>
            <p:cNvPr id="37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8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Indigo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82, 81, 153</a:t>
              </a:r>
            </a:p>
          </p:txBody>
        </p:sp>
        <p:sp>
          <p:nvSpPr>
            <p:cNvPr id="39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0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Sky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96, 166, 218</a:t>
              </a:r>
            </a:p>
          </p:txBody>
        </p:sp>
        <p:sp>
          <p:nvSpPr>
            <p:cNvPr id="41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rgbClr val="333333"/>
                  </a:solidFill>
                </a:rPr>
                <a:t>Colour Guidelines</a:t>
              </a:r>
            </a:p>
          </p:txBody>
        </p:sp>
        <p:sp>
          <p:nvSpPr>
            <p:cNvPr id="42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3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Fuchsia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171, 0, 102</a:t>
              </a:r>
            </a:p>
          </p:txBody>
        </p:sp>
        <p:sp>
          <p:nvSpPr>
            <p:cNvPr id="44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5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Lime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208, 217, 60</a:t>
              </a:r>
            </a:p>
          </p:txBody>
        </p:sp>
        <p:sp>
          <p:nvSpPr>
            <p:cNvPr id="46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7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Leaf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52, 150, 81</a:t>
              </a:r>
            </a:p>
          </p:txBody>
        </p:sp>
        <p:sp>
          <p:nvSpPr>
            <p:cNvPr id="48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9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Mid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118, 118, 118</a:t>
              </a:r>
            </a:p>
          </p:txBody>
        </p:sp>
        <p:sp>
          <p:nvSpPr>
            <p:cNvPr id="50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Text Colour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51, 51, 51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6269" y="6366754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751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732355" y="1278384"/>
            <a:ext cx="3960000" cy="4921200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531343" y="1278384"/>
            <a:ext cx="3960000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42" y="280734"/>
            <a:ext cx="8161013" cy="854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1" userDrawn="1">
          <p15:clr>
            <a:srgbClr val="FBAE40"/>
          </p15:clr>
        </p15:guide>
        <p15:guide id="2" pos="2981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732355" y="1795636"/>
            <a:ext cx="3960000" cy="4403948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531342" y="1795636"/>
            <a:ext cx="3960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31342" y="1277983"/>
            <a:ext cx="39600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32355" y="1277983"/>
            <a:ext cx="39600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1342" y="280734"/>
            <a:ext cx="8161013" cy="854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2389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732355" y="1278384"/>
            <a:ext cx="3960000" cy="4929584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531343" y="1795636"/>
            <a:ext cx="3960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31343" y="1277983"/>
            <a:ext cx="39600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1342" y="280734"/>
            <a:ext cx="8161013" cy="854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0661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1" userDrawn="1">
          <p15:clr>
            <a:srgbClr val="FBAE40"/>
          </p15:clr>
        </p15:guide>
        <p15:guide id="2" pos="298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531343" y="1278385"/>
            <a:ext cx="8160220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732355" y="1795636"/>
            <a:ext cx="3960000" cy="4403948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531343" y="1278384"/>
            <a:ext cx="3960000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32355" y="1277983"/>
            <a:ext cx="39600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1342" y="280734"/>
            <a:ext cx="8161013" cy="854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3942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1" userDrawn="1">
          <p15:clr>
            <a:srgbClr val="FBAE40"/>
          </p15:clr>
        </p15:guide>
        <p15:guide id="2" pos="2981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732355" y="1278385"/>
            <a:ext cx="3960000" cy="233017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531343" y="1278385"/>
            <a:ext cx="3960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4732355" y="3877592"/>
            <a:ext cx="3960000" cy="233017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531343" y="3877592"/>
            <a:ext cx="3960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1342" y="280734"/>
            <a:ext cx="8161013" cy="854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1" userDrawn="1">
          <p15:clr>
            <a:srgbClr val="FBAE40"/>
          </p15:clr>
        </p15:guide>
        <p15:guide id="0" pos="2981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531342" y="1278384"/>
            <a:ext cx="2556000" cy="23292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333849" y="1278384"/>
            <a:ext cx="2556000" cy="23292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136355" y="1278384"/>
            <a:ext cx="2556000" cy="23292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531342" y="3884250"/>
            <a:ext cx="2556000" cy="23292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333849" y="3884250"/>
            <a:ext cx="2556000" cy="23292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136355" y="3884250"/>
            <a:ext cx="2556000" cy="23292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342" y="280734"/>
            <a:ext cx="8161013" cy="854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946" userDrawn="1">
          <p15:clr>
            <a:srgbClr val="FBAE40"/>
          </p15:clr>
        </p15:guide>
        <p15:guide id="2" pos="2100" userDrawn="1">
          <p15:clr>
            <a:srgbClr val="FBAE40"/>
          </p15:clr>
        </p15:guide>
        <p15:guide id="3" pos="3711" userDrawn="1">
          <p15:clr>
            <a:srgbClr val="FBAE40"/>
          </p15:clr>
        </p15:guide>
        <p15:guide id="4" pos="3864" userDrawn="1">
          <p15:clr>
            <a:srgbClr val="FBAE40"/>
          </p15:clr>
        </p15:guide>
        <p15:guide id="5" orient="horz" pos="2273" userDrawn="1">
          <p15:clr>
            <a:srgbClr val="FBAE40"/>
          </p15:clr>
        </p15:guide>
        <p15:guide id="6" orient="horz" pos="2447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531343" y="1795637"/>
            <a:ext cx="2556000" cy="26969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333849" y="1795637"/>
            <a:ext cx="2556000" cy="26969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136355" y="1795637"/>
            <a:ext cx="2556000" cy="26969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531343" y="4760734"/>
            <a:ext cx="2556000" cy="14400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333849" y="4760734"/>
            <a:ext cx="2556000" cy="14400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136355" y="4760734"/>
            <a:ext cx="2556000" cy="14400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31343" y="1277983"/>
            <a:ext cx="25560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333849" y="1277983"/>
            <a:ext cx="25560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136355" y="1277983"/>
            <a:ext cx="25560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342" y="280734"/>
            <a:ext cx="8161013" cy="854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698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100" userDrawn="1">
          <p15:clr>
            <a:srgbClr val="FBAE40"/>
          </p15:clr>
        </p15:guide>
        <p15:guide id="3" pos="3711" userDrawn="1">
          <p15:clr>
            <a:srgbClr val="FBAE40"/>
          </p15:clr>
        </p15:guide>
        <p15:guide id="4" pos="3864" userDrawn="1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1946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31343" y="1279981"/>
            <a:ext cx="3960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531343" y="1754561"/>
            <a:ext cx="3960000" cy="18540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531343" y="3877590"/>
            <a:ext cx="3960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531343" y="4346775"/>
            <a:ext cx="3960000" cy="18540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531343" y="1682898"/>
            <a:ext cx="396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531343" y="4278810"/>
            <a:ext cx="396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4732355" y="1279981"/>
            <a:ext cx="3960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4732355" y="1754561"/>
            <a:ext cx="3960000" cy="18540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4732355" y="3877590"/>
            <a:ext cx="3960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4732355" y="4346775"/>
            <a:ext cx="3960000" cy="18540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4732355" y="1682898"/>
            <a:ext cx="396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4732355" y="4278810"/>
            <a:ext cx="396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1342" y="280734"/>
            <a:ext cx="8161013" cy="854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864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31" userDrawn="1">
          <p15:clr>
            <a:srgbClr val="FBAE40"/>
          </p15:clr>
        </p15:guide>
        <p15:guide id="3" pos="2981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31343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531343" y="1757279"/>
            <a:ext cx="25560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531343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531343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531343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531343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136355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136355" y="1757279"/>
            <a:ext cx="25560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136355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136355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6136355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6136355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3333849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3333849" y="1757279"/>
            <a:ext cx="25560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3333849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3333849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3333849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3333849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42" y="280734"/>
            <a:ext cx="8161013" cy="854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9285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1946" userDrawn="1">
          <p15:clr>
            <a:srgbClr val="FBAE40"/>
          </p15:clr>
        </p15:guide>
        <p15:guide id="3" pos="3864" userDrawn="1">
          <p15:clr>
            <a:srgbClr val="FBAE40"/>
          </p15:clr>
        </p15:guide>
        <p15:guide id="4" pos="2100" userDrawn="1">
          <p15:clr>
            <a:srgbClr val="FBAE40"/>
          </p15:clr>
        </p15:guide>
        <p15:guide id="5" pos="3711" userDrawn="1">
          <p15:clr>
            <a:srgbClr val="FBAE40"/>
          </p15:clr>
        </p15:guide>
        <p15:guide id="6" orient="horz" pos="2273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31343" y="1278384"/>
            <a:ext cx="1980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531343" y="1757279"/>
            <a:ext cx="1980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531343" y="3878568"/>
            <a:ext cx="1980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531343" y="4346776"/>
            <a:ext cx="1980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531343" y="1685616"/>
            <a:ext cx="198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531343" y="4278810"/>
            <a:ext cx="198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2591680" y="1278384"/>
            <a:ext cx="1980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2591680" y="1757279"/>
            <a:ext cx="1980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2591680" y="3878568"/>
            <a:ext cx="1980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2591680" y="4346776"/>
            <a:ext cx="1980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2591680" y="1685616"/>
            <a:ext cx="198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2591680" y="4278810"/>
            <a:ext cx="198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652017" y="1278384"/>
            <a:ext cx="1980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652017" y="1757279"/>
            <a:ext cx="1980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652017" y="3878568"/>
            <a:ext cx="1980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652017" y="4346776"/>
            <a:ext cx="1980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4652017" y="1685616"/>
            <a:ext cx="198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4652017" y="4278810"/>
            <a:ext cx="198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6712355" y="1278384"/>
            <a:ext cx="1980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6712355" y="1757279"/>
            <a:ext cx="1980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6712355" y="3878568"/>
            <a:ext cx="1980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6712355" y="4346776"/>
            <a:ext cx="1980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6712355" y="1685616"/>
            <a:ext cx="198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6712355" y="4278810"/>
            <a:ext cx="198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42" y="280734"/>
            <a:ext cx="8161013" cy="854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098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1583" userDrawn="1">
          <p15:clr>
            <a:srgbClr val="FBAE40"/>
          </p15:clr>
        </p15:guide>
        <p15:guide id="4" pos="4179" userDrawn="1">
          <p15:clr>
            <a:srgbClr val="FBAE40"/>
          </p15:clr>
        </p15:guide>
        <p15:guide id="5" pos="2930" userDrawn="1">
          <p15:clr>
            <a:srgbClr val="FBAE40"/>
          </p15:clr>
        </p15:guide>
        <p15:guide id="6" pos="1632" userDrawn="1">
          <p15:clr>
            <a:srgbClr val="FBAE40"/>
          </p15:clr>
        </p15:guide>
        <p15:guide id="7" pos="2880" userDrawn="1">
          <p15:clr>
            <a:srgbClr val="FBAE40"/>
          </p15:clr>
        </p15:guide>
        <p15:guide id="8" pos="4227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115542" y="1270000"/>
            <a:ext cx="4576021" cy="49784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 bwMode="gray">
          <a:xfrm>
            <a:off x="376239" y="274638"/>
            <a:ext cx="3443285" cy="5920066"/>
          </a:xfrm>
          <a:custGeom>
            <a:avLst/>
            <a:gdLst>
              <a:gd name="connsiteX0" fmla="*/ 95997 w 3443285"/>
              <a:gd name="connsiteY0" fmla="*/ 0 h 5920066"/>
              <a:gd name="connsiteX1" fmla="*/ 3443285 w 3443285"/>
              <a:gd name="connsiteY1" fmla="*/ 0 h 5920066"/>
              <a:gd name="connsiteX2" fmla="*/ 3443285 w 3443285"/>
              <a:gd name="connsiteY2" fmla="*/ 5920066 h 5920066"/>
              <a:gd name="connsiteX3" fmla="*/ 60012 w 3443285"/>
              <a:gd name="connsiteY3" fmla="*/ 5920066 h 5920066"/>
              <a:gd name="connsiteX4" fmla="*/ 40499 w 3443285"/>
              <a:gd name="connsiteY4" fmla="*/ 5911144 h 5920066"/>
              <a:gd name="connsiteX5" fmla="*/ 0 w 3443285"/>
              <a:gd name="connsiteY5" fmla="*/ 5830051 h 5920066"/>
              <a:gd name="connsiteX6" fmla="*/ 0 w 3443285"/>
              <a:gd name="connsiteY6" fmla="*/ 5590996 h 5920066"/>
              <a:gd name="connsiteX7" fmla="*/ 0 w 3443285"/>
              <a:gd name="connsiteY7" fmla="*/ 5555811 h 5920066"/>
              <a:gd name="connsiteX8" fmla="*/ 0 w 3443285"/>
              <a:gd name="connsiteY8" fmla="*/ 5554705 h 5920066"/>
              <a:gd name="connsiteX9" fmla="*/ 0 w 3443285"/>
              <a:gd name="connsiteY9" fmla="*/ 5546957 h 5920066"/>
              <a:gd name="connsiteX10" fmla="*/ 0 w 3443285"/>
              <a:gd name="connsiteY10" fmla="*/ 5526114 h 5920066"/>
              <a:gd name="connsiteX11" fmla="*/ 0 w 3443285"/>
              <a:gd name="connsiteY11" fmla="*/ 5525929 h 5920066"/>
              <a:gd name="connsiteX12" fmla="*/ 0 w 3443285"/>
              <a:gd name="connsiteY12" fmla="*/ 5484980 h 5920066"/>
              <a:gd name="connsiteX13" fmla="*/ 0 w 3443285"/>
              <a:gd name="connsiteY13" fmla="*/ 5454960 h 5920066"/>
              <a:gd name="connsiteX14" fmla="*/ 0 w 3443285"/>
              <a:gd name="connsiteY14" fmla="*/ 5450441 h 5920066"/>
              <a:gd name="connsiteX15" fmla="*/ 0 w 3443285"/>
              <a:gd name="connsiteY15" fmla="*/ 5417469 h 5920066"/>
              <a:gd name="connsiteX16" fmla="*/ 0 w 3443285"/>
              <a:gd name="connsiteY16" fmla="*/ 5371678 h 5920066"/>
              <a:gd name="connsiteX17" fmla="*/ 0 w 3443285"/>
              <a:gd name="connsiteY17" fmla="*/ 5363147 h 5920066"/>
              <a:gd name="connsiteX18" fmla="*/ 0 w 3443285"/>
              <a:gd name="connsiteY18" fmla="*/ 5316756 h 5920066"/>
              <a:gd name="connsiteX19" fmla="*/ 0 w 3443285"/>
              <a:gd name="connsiteY19" fmla="*/ 5263402 h 5920066"/>
              <a:gd name="connsiteX20" fmla="*/ 0 w 3443285"/>
              <a:gd name="connsiteY20" fmla="*/ 5251874 h 5920066"/>
              <a:gd name="connsiteX21" fmla="*/ 0 w 3443285"/>
              <a:gd name="connsiteY21" fmla="*/ 5176201 h 5920066"/>
              <a:gd name="connsiteX22" fmla="*/ 0 w 3443285"/>
              <a:gd name="connsiteY22" fmla="*/ 5150377 h 5920066"/>
              <a:gd name="connsiteX23" fmla="*/ 0 w 3443285"/>
              <a:gd name="connsiteY23" fmla="*/ 5088907 h 5920066"/>
              <a:gd name="connsiteX24" fmla="*/ 0 w 3443285"/>
              <a:gd name="connsiteY24" fmla="*/ 5023240 h 5920066"/>
              <a:gd name="connsiteX25" fmla="*/ 0 w 3443285"/>
              <a:gd name="connsiteY25" fmla="*/ 4989162 h 5920066"/>
              <a:gd name="connsiteX26" fmla="*/ 0 w 3443285"/>
              <a:gd name="connsiteY26" fmla="*/ 4903543 h 5920066"/>
              <a:gd name="connsiteX27" fmla="*/ 0 w 3443285"/>
              <a:gd name="connsiteY27" fmla="*/ 4899808 h 5920066"/>
              <a:gd name="connsiteX28" fmla="*/ 0 w 3443285"/>
              <a:gd name="connsiteY28" fmla="*/ 4890937 h 5920066"/>
              <a:gd name="connsiteX29" fmla="*/ 0 w 3443285"/>
              <a:gd name="connsiteY29" fmla="*/ 4881163 h 5920066"/>
              <a:gd name="connsiteX30" fmla="*/ 0 w 3443285"/>
              <a:gd name="connsiteY30" fmla="*/ 4876137 h 5920066"/>
              <a:gd name="connsiteX31" fmla="*/ 0 w 3443285"/>
              <a:gd name="connsiteY31" fmla="*/ 4873661 h 5920066"/>
              <a:gd name="connsiteX32" fmla="*/ 0 w 3443285"/>
              <a:gd name="connsiteY32" fmla="*/ 4845180 h 5920066"/>
              <a:gd name="connsiteX33" fmla="*/ 0 w 3443285"/>
              <a:gd name="connsiteY33" fmla="*/ 4802692 h 5920066"/>
              <a:gd name="connsiteX34" fmla="*/ 0 w 3443285"/>
              <a:gd name="connsiteY34" fmla="*/ 4749000 h 5920066"/>
              <a:gd name="connsiteX35" fmla="*/ 0 w 3443285"/>
              <a:gd name="connsiteY35" fmla="*/ 4743395 h 5920066"/>
              <a:gd name="connsiteX36" fmla="*/ 0 w 3443285"/>
              <a:gd name="connsiteY36" fmla="*/ 4723315 h 5920066"/>
              <a:gd name="connsiteX37" fmla="*/ 0 w 3443285"/>
              <a:gd name="connsiteY37" fmla="*/ 4664488 h 5920066"/>
              <a:gd name="connsiteX38" fmla="*/ 0 w 3443285"/>
              <a:gd name="connsiteY38" fmla="*/ 4629303 h 5920066"/>
              <a:gd name="connsiteX39" fmla="*/ 0 w 3443285"/>
              <a:gd name="connsiteY39" fmla="*/ 4628197 h 5920066"/>
              <a:gd name="connsiteX40" fmla="*/ 0 w 3443285"/>
              <a:gd name="connsiteY40" fmla="*/ 4620449 h 5920066"/>
              <a:gd name="connsiteX41" fmla="*/ 0 w 3443285"/>
              <a:gd name="connsiteY41" fmla="*/ 4606923 h 5920066"/>
              <a:gd name="connsiteX42" fmla="*/ 0 w 3443285"/>
              <a:gd name="connsiteY42" fmla="*/ 4599606 h 5920066"/>
              <a:gd name="connsiteX43" fmla="*/ 0 w 3443285"/>
              <a:gd name="connsiteY43" fmla="*/ 4599421 h 5920066"/>
              <a:gd name="connsiteX44" fmla="*/ 0 w 3443285"/>
              <a:gd name="connsiteY44" fmla="*/ 4558472 h 5920066"/>
              <a:gd name="connsiteX45" fmla="*/ 0 w 3443285"/>
              <a:gd name="connsiteY45" fmla="*/ 4548865 h 5920066"/>
              <a:gd name="connsiteX46" fmla="*/ 0 w 3443285"/>
              <a:gd name="connsiteY46" fmla="*/ 4528452 h 5920066"/>
              <a:gd name="connsiteX47" fmla="*/ 0 w 3443285"/>
              <a:gd name="connsiteY47" fmla="*/ 4523933 h 5920066"/>
              <a:gd name="connsiteX48" fmla="*/ 0 w 3443285"/>
              <a:gd name="connsiteY48" fmla="*/ 4490961 h 5920066"/>
              <a:gd name="connsiteX49" fmla="*/ 0 w 3443285"/>
              <a:gd name="connsiteY49" fmla="*/ 4449075 h 5920066"/>
              <a:gd name="connsiteX50" fmla="*/ 0 w 3443285"/>
              <a:gd name="connsiteY50" fmla="*/ 4445170 h 5920066"/>
              <a:gd name="connsiteX51" fmla="*/ 0 w 3443285"/>
              <a:gd name="connsiteY51" fmla="*/ 4436639 h 5920066"/>
              <a:gd name="connsiteX52" fmla="*/ 0 w 3443285"/>
              <a:gd name="connsiteY52" fmla="*/ 4390248 h 5920066"/>
              <a:gd name="connsiteX53" fmla="*/ 0 w 3443285"/>
              <a:gd name="connsiteY53" fmla="*/ 4356985 h 5920066"/>
              <a:gd name="connsiteX54" fmla="*/ 0 w 3443285"/>
              <a:gd name="connsiteY54" fmla="*/ 4336894 h 5920066"/>
              <a:gd name="connsiteX55" fmla="*/ 0 w 3443285"/>
              <a:gd name="connsiteY55" fmla="*/ 4325366 h 5920066"/>
              <a:gd name="connsiteX56" fmla="*/ 0 w 3443285"/>
              <a:gd name="connsiteY56" fmla="*/ 4274625 h 5920066"/>
              <a:gd name="connsiteX57" fmla="*/ 0 w 3443285"/>
              <a:gd name="connsiteY57" fmla="*/ 4249693 h 5920066"/>
              <a:gd name="connsiteX58" fmla="*/ 0 w 3443285"/>
              <a:gd name="connsiteY58" fmla="*/ 4223869 h 5920066"/>
              <a:gd name="connsiteX59" fmla="*/ 0 w 3443285"/>
              <a:gd name="connsiteY59" fmla="*/ 4162399 h 5920066"/>
              <a:gd name="connsiteX60" fmla="*/ 0 w 3443285"/>
              <a:gd name="connsiteY60" fmla="*/ 4146843 h 5920066"/>
              <a:gd name="connsiteX61" fmla="*/ 0 w 3443285"/>
              <a:gd name="connsiteY61" fmla="*/ 4096732 h 5920066"/>
              <a:gd name="connsiteX62" fmla="*/ 0 w 3443285"/>
              <a:gd name="connsiteY62" fmla="*/ 4082745 h 5920066"/>
              <a:gd name="connsiteX63" fmla="*/ 0 w 3443285"/>
              <a:gd name="connsiteY63" fmla="*/ 4062654 h 5920066"/>
              <a:gd name="connsiteX64" fmla="*/ 0 w 3443285"/>
              <a:gd name="connsiteY64" fmla="*/ 3954655 h 5920066"/>
              <a:gd name="connsiteX65" fmla="*/ 0 w 3443285"/>
              <a:gd name="connsiteY65" fmla="*/ 3949629 h 5920066"/>
              <a:gd name="connsiteX66" fmla="*/ 0 w 3443285"/>
              <a:gd name="connsiteY66" fmla="*/ 3917610 h 5920066"/>
              <a:gd name="connsiteX67" fmla="*/ 0 w 3443285"/>
              <a:gd name="connsiteY67" fmla="*/ 3872603 h 5920066"/>
              <a:gd name="connsiteX68" fmla="*/ 0 w 3443285"/>
              <a:gd name="connsiteY68" fmla="*/ 3822492 h 5920066"/>
              <a:gd name="connsiteX69" fmla="*/ 0 w 3443285"/>
              <a:gd name="connsiteY69" fmla="*/ 3796807 h 5920066"/>
              <a:gd name="connsiteX70" fmla="*/ 0 w 3443285"/>
              <a:gd name="connsiteY70" fmla="*/ 3680415 h 5920066"/>
              <a:gd name="connsiteX71" fmla="*/ 0 w 3443285"/>
              <a:gd name="connsiteY71" fmla="*/ 3668456 h 5920066"/>
              <a:gd name="connsiteX72" fmla="*/ 0 w 3443285"/>
              <a:gd name="connsiteY72" fmla="*/ 3643370 h 5920066"/>
              <a:gd name="connsiteX73" fmla="*/ 0 w 3443285"/>
              <a:gd name="connsiteY73" fmla="*/ 3622357 h 5920066"/>
              <a:gd name="connsiteX74" fmla="*/ 0 w 3443285"/>
              <a:gd name="connsiteY74" fmla="*/ 3522567 h 5920066"/>
              <a:gd name="connsiteX75" fmla="*/ 0 w 3443285"/>
              <a:gd name="connsiteY75" fmla="*/ 3430477 h 5920066"/>
              <a:gd name="connsiteX76" fmla="*/ 0 w 3443285"/>
              <a:gd name="connsiteY76" fmla="*/ 3398551 h 5920066"/>
              <a:gd name="connsiteX77" fmla="*/ 0 w 3443285"/>
              <a:gd name="connsiteY77" fmla="*/ 3394216 h 5920066"/>
              <a:gd name="connsiteX78" fmla="*/ 0 w 3443285"/>
              <a:gd name="connsiteY78" fmla="*/ 3348117 h 5920066"/>
              <a:gd name="connsiteX79" fmla="*/ 0 w 3443285"/>
              <a:gd name="connsiteY79" fmla="*/ 3220335 h 5920066"/>
              <a:gd name="connsiteX80" fmla="*/ 0 w 3443285"/>
              <a:gd name="connsiteY80" fmla="*/ 3156237 h 5920066"/>
              <a:gd name="connsiteX81" fmla="*/ 0 w 3443285"/>
              <a:gd name="connsiteY81" fmla="*/ 3124311 h 5920066"/>
              <a:gd name="connsiteX82" fmla="*/ 0 w 3443285"/>
              <a:gd name="connsiteY82" fmla="*/ 3107064 h 5920066"/>
              <a:gd name="connsiteX83" fmla="*/ 0 w 3443285"/>
              <a:gd name="connsiteY83" fmla="*/ 2991102 h 5920066"/>
              <a:gd name="connsiteX84" fmla="*/ 0 w 3443285"/>
              <a:gd name="connsiteY84" fmla="*/ 2946095 h 5920066"/>
              <a:gd name="connsiteX85" fmla="*/ 0 w 3443285"/>
              <a:gd name="connsiteY85" fmla="*/ 2832824 h 5920066"/>
              <a:gd name="connsiteX86" fmla="*/ 0 w 3443285"/>
              <a:gd name="connsiteY86" fmla="*/ 2793166 h 5920066"/>
              <a:gd name="connsiteX87" fmla="*/ 0 w 3443285"/>
              <a:gd name="connsiteY87" fmla="*/ 2741948 h 5920066"/>
              <a:gd name="connsiteX88" fmla="*/ 0 w 3443285"/>
              <a:gd name="connsiteY88" fmla="*/ 2716862 h 5920066"/>
              <a:gd name="connsiteX89" fmla="*/ 0 w 3443285"/>
              <a:gd name="connsiteY89" fmla="*/ 2518926 h 5920066"/>
              <a:gd name="connsiteX90" fmla="*/ 0 w 3443285"/>
              <a:gd name="connsiteY90" fmla="*/ 2472043 h 5920066"/>
              <a:gd name="connsiteX91" fmla="*/ 0 w 3443285"/>
              <a:gd name="connsiteY91" fmla="*/ 2467708 h 5920066"/>
              <a:gd name="connsiteX92" fmla="*/ 0 w 3443285"/>
              <a:gd name="connsiteY92" fmla="*/ 2456027 h 5920066"/>
              <a:gd name="connsiteX93" fmla="*/ 0 w 3443285"/>
              <a:gd name="connsiteY93" fmla="*/ 2197803 h 5920066"/>
              <a:gd name="connsiteX94" fmla="*/ 0 w 3443285"/>
              <a:gd name="connsiteY94" fmla="*/ 2181786 h 5920066"/>
              <a:gd name="connsiteX95" fmla="*/ 0 w 3443285"/>
              <a:gd name="connsiteY95" fmla="*/ 2180556 h 5920066"/>
              <a:gd name="connsiteX96" fmla="*/ 0 w 3443285"/>
              <a:gd name="connsiteY96" fmla="*/ 2094815 h 5920066"/>
              <a:gd name="connsiteX97" fmla="*/ 0 w 3443285"/>
              <a:gd name="connsiteY97" fmla="*/ 1906316 h 5920066"/>
              <a:gd name="connsiteX98" fmla="*/ 0 w 3443285"/>
              <a:gd name="connsiteY98" fmla="*/ 1866658 h 5920066"/>
              <a:gd name="connsiteX99" fmla="*/ 0 w 3443285"/>
              <a:gd name="connsiteY99" fmla="*/ 1820575 h 5920066"/>
              <a:gd name="connsiteX100" fmla="*/ 0 w 3443285"/>
              <a:gd name="connsiteY100" fmla="*/ 1708703 h 5920066"/>
              <a:gd name="connsiteX101" fmla="*/ 0 w 3443285"/>
              <a:gd name="connsiteY101" fmla="*/ 1592418 h 5920066"/>
              <a:gd name="connsiteX102" fmla="*/ 0 w 3443285"/>
              <a:gd name="connsiteY102" fmla="*/ 1529519 h 5920066"/>
              <a:gd name="connsiteX103" fmla="*/ 0 w 3443285"/>
              <a:gd name="connsiteY103" fmla="*/ 1434463 h 5920066"/>
              <a:gd name="connsiteX104" fmla="*/ 0 w 3443285"/>
              <a:gd name="connsiteY104" fmla="*/ 1296858 h 5920066"/>
              <a:gd name="connsiteX105" fmla="*/ 0 w 3443285"/>
              <a:gd name="connsiteY105" fmla="*/ 1255278 h 5920066"/>
              <a:gd name="connsiteX106" fmla="*/ 0 w 3443285"/>
              <a:gd name="connsiteY106" fmla="*/ 1168307 h 5920066"/>
              <a:gd name="connsiteX107" fmla="*/ 0 w 3443285"/>
              <a:gd name="connsiteY107" fmla="*/ 1022618 h 5920066"/>
              <a:gd name="connsiteX108" fmla="*/ 0 w 3443285"/>
              <a:gd name="connsiteY108" fmla="*/ 894067 h 5920066"/>
              <a:gd name="connsiteX109" fmla="*/ 0 w 3443285"/>
              <a:gd name="connsiteY109" fmla="*/ 782195 h 5920066"/>
              <a:gd name="connsiteX110" fmla="*/ 0 w 3443285"/>
              <a:gd name="connsiteY110" fmla="*/ 507955 h 5920066"/>
              <a:gd name="connsiteX111" fmla="*/ 0 w 3443285"/>
              <a:gd name="connsiteY111" fmla="*/ 370350 h 5920066"/>
              <a:gd name="connsiteX112" fmla="*/ 0 w 3443285"/>
              <a:gd name="connsiteY112" fmla="*/ 96110 h 5920066"/>
              <a:gd name="connsiteX113" fmla="*/ 95997 w 3443285"/>
              <a:gd name="connsiteY113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3443285" h="5920066">
                <a:moveTo>
                  <a:pt x="95997" y="0"/>
                </a:moveTo>
                <a:lnTo>
                  <a:pt x="3443285" y="0"/>
                </a:lnTo>
                <a:lnTo>
                  <a:pt x="3443285" y="5920066"/>
                </a:lnTo>
                <a:lnTo>
                  <a:pt x="60012" y="5920066"/>
                </a:lnTo>
                <a:lnTo>
                  <a:pt x="40499" y="5911144"/>
                </a:lnTo>
                <a:cubicBezTo>
                  <a:pt x="0" y="5884113"/>
                  <a:pt x="0" y="5830051"/>
                  <a:pt x="0" y="5830051"/>
                </a:cubicBezTo>
                <a:cubicBezTo>
                  <a:pt x="0" y="5830051"/>
                  <a:pt x="0" y="5830051"/>
                  <a:pt x="0" y="5590996"/>
                </a:cubicBezTo>
                <a:lnTo>
                  <a:pt x="0" y="5555811"/>
                </a:lnTo>
                <a:lnTo>
                  <a:pt x="0" y="5554705"/>
                </a:lnTo>
                <a:lnTo>
                  <a:pt x="0" y="5546957"/>
                </a:lnTo>
                <a:lnTo>
                  <a:pt x="0" y="5526114"/>
                </a:lnTo>
                <a:lnTo>
                  <a:pt x="0" y="5525929"/>
                </a:lnTo>
                <a:lnTo>
                  <a:pt x="0" y="5484980"/>
                </a:lnTo>
                <a:lnTo>
                  <a:pt x="0" y="5454960"/>
                </a:lnTo>
                <a:lnTo>
                  <a:pt x="0" y="5450441"/>
                </a:lnTo>
                <a:lnTo>
                  <a:pt x="0" y="5417469"/>
                </a:lnTo>
                <a:lnTo>
                  <a:pt x="0" y="5371678"/>
                </a:lnTo>
                <a:lnTo>
                  <a:pt x="0" y="5363147"/>
                </a:lnTo>
                <a:lnTo>
                  <a:pt x="0" y="5316756"/>
                </a:lnTo>
                <a:lnTo>
                  <a:pt x="0" y="5263402"/>
                </a:lnTo>
                <a:lnTo>
                  <a:pt x="0" y="5251874"/>
                </a:lnTo>
                <a:lnTo>
                  <a:pt x="0" y="5176201"/>
                </a:lnTo>
                <a:lnTo>
                  <a:pt x="0" y="5150377"/>
                </a:lnTo>
                <a:lnTo>
                  <a:pt x="0" y="5088907"/>
                </a:lnTo>
                <a:lnTo>
                  <a:pt x="0" y="5023240"/>
                </a:lnTo>
                <a:lnTo>
                  <a:pt x="0" y="4989162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81163"/>
                </a:lnTo>
                <a:lnTo>
                  <a:pt x="0" y="4876137"/>
                </a:lnTo>
                <a:lnTo>
                  <a:pt x="0" y="4873661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9000"/>
                </a:lnTo>
                <a:lnTo>
                  <a:pt x="0" y="4743395"/>
                </a:lnTo>
                <a:lnTo>
                  <a:pt x="0" y="4723315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6923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8865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9075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6985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74625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6843"/>
                </a:lnTo>
                <a:lnTo>
                  <a:pt x="0" y="4096732"/>
                </a:lnTo>
                <a:lnTo>
                  <a:pt x="0" y="4082745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7610"/>
                </a:lnTo>
                <a:lnTo>
                  <a:pt x="0" y="3872603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8456"/>
                </a:lnTo>
                <a:lnTo>
                  <a:pt x="0" y="3643370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8551"/>
                </a:lnTo>
                <a:lnTo>
                  <a:pt x="0" y="3394216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24311"/>
                </a:lnTo>
                <a:lnTo>
                  <a:pt x="0" y="3107064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32824"/>
                </a:lnTo>
                <a:lnTo>
                  <a:pt x="0" y="2793166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8926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56027"/>
                </a:lnTo>
                <a:lnTo>
                  <a:pt x="0" y="2197803"/>
                </a:lnTo>
                <a:lnTo>
                  <a:pt x="0" y="2181786"/>
                </a:lnTo>
                <a:lnTo>
                  <a:pt x="0" y="2180556"/>
                </a:lnTo>
                <a:lnTo>
                  <a:pt x="0" y="2094815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20575"/>
                </a:lnTo>
                <a:lnTo>
                  <a:pt x="0" y="1708703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34463"/>
                </a:lnTo>
                <a:lnTo>
                  <a:pt x="0" y="1296858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22618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542" y="280734"/>
            <a:ext cx="4576813" cy="854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592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531342" y="1270000"/>
            <a:ext cx="4575600" cy="49784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5405438" y="274638"/>
            <a:ext cx="3443287" cy="5920066"/>
          </a:xfrm>
          <a:custGeom>
            <a:avLst/>
            <a:gdLst>
              <a:gd name="connsiteX0" fmla="*/ 0 w 3443287"/>
              <a:gd name="connsiteY0" fmla="*/ 0 h 5920066"/>
              <a:gd name="connsiteX1" fmla="*/ 3347290 w 3443287"/>
              <a:gd name="connsiteY1" fmla="*/ 0 h 5920066"/>
              <a:gd name="connsiteX2" fmla="*/ 3443287 w 3443287"/>
              <a:gd name="connsiteY2" fmla="*/ 96110 h 5920066"/>
              <a:gd name="connsiteX3" fmla="*/ 3443287 w 3443287"/>
              <a:gd name="connsiteY3" fmla="*/ 99845 h 5920066"/>
              <a:gd name="connsiteX4" fmla="*/ 3443287 w 3443287"/>
              <a:gd name="connsiteY4" fmla="*/ 108717 h 5920066"/>
              <a:gd name="connsiteX5" fmla="*/ 3443287 w 3443287"/>
              <a:gd name="connsiteY5" fmla="*/ 125992 h 5920066"/>
              <a:gd name="connsiteX6" fmla="*/ 3443287 w 3443287"/>
              <a:gd name="connsiteY6" fmla="*/ 154473 h 5920066"/>
              <a:gd name="connsiteX7" fmla="*/ 3443287 w 3443287"/>
              <a:gd name="connsiteY7" fmla="*/ 196961 h 5920066"/>
              <a:gd name="connsiteX8" fmla="*/ 3443287 w 3443287"/>
              <a:gd name="connsiteY8" fmla="*/ 256258 h 5920066"/>
              <a:gd name="connsiteX9" fmla="*/ 3443287 w 3443287"/>
              <a:gd name="connsiteY9" fmla="*/ 335165 h 5920066"/>
              <a:gd name="connsiteX10" fmla="*/ 3443287 w 3443287"/>
              <a:gd name="connsiteY10" fmla="*/ 370350 h 5920066"/>
              <a:gd name="connsiteX11" fmla="*/ 3443287 w 3443287"/>
              <a:gd name="connsiteY11" fmla="*/ 371457 h 5920066"/>
              <a:gd name="connsiteX12" fmla="*/ 3443287 w 3443287"/>
              <a:gd name="connsiteY12" fmla="*/ 379204 h 5920066"/>
              <a:gd name="connsiteX13" fmla="*/ 3443287 w 3443287"/>
              <a:gd name="connsiteY13" fmla="*/ 400048 h 5920066"/>
              <a:gd name="connsiteX14" fmla="*/ 3443287 w 3443287"/>
              <a:gd name="connsiteY14" fmla="*/ 400232 h 5920066"/>
              <a:gd name="connsiteX15" fmla="*/ 3443287 w 3443287"/>
              <a:gd name="connsiteY15" fmla="*/ 428714 h 5920066"/>
              <a:gd name="connsiteX16" fmla="*/ 3443287 w 3443287"/>
              <a:gd name="connsiteY16" fmla="*/ 471202 h 5920066"/>
              <a:gd name="connsiteX17" fmla="*/ 3443287 w 3443287"/>
              <a:gd name="connsiteY17" fmla="*/ 475721 h 5920066"/>
              <a:gd name="connsiteX18" fmla="*/ 3443287 w 3443287"/>
              <a:gd name="connsiteY18" fmla="*/ 508692 h 5920066"/>
              <a:gd name="connsiteX19" fmla="*/ 3443287 w 3443287"/>
              <a:gd name="connsiteY19" fmla="*/ 554484 h 5920066"/>
              <a:gd name="connsiteX20" fmla="*/ 3443287 w 3443287"/>
              <a:gd name="connsiteY20" fmla="*/ 563015 h 5920066"/>
              <a:gd name="connsiteX21" fmla="*/ 3443287 w 3443287"/>
              <a:gd name="connsiteY21" fmla="*/ 609405 h 5920066"/>
              <a:gd name="connsiteX22" fmla="*/ 3443287 w 3443287"/>
              <a:gd name="connsiteY22" fmla="*/ 662759 h 5920066"/>
              <a:gd name="connsiteX23" fmla="*/ 3443287 w 3443287"/>
              <a:gd name="connsiteY23" fmla="*/ 674288 h 5920066"/>
              <a:gd name="connsiteX24" fmla="*/ 3443287 w 3443287"/>
              <a:gd name="connsiteY24" fmla="*/ 749961 h 5920066"/>
              <a:gd name="connsiteX25" fmla="*/ 3443287 w 3443287"/>
              <a:gd name="connsiteY25" fmla="*/ 775785 h 5920066"/>
              <a:gd name="connsiteX26" fmla="*/ 3443287 w 3443287"/>
              <a:gd name="connsiteY26" fmla="*/ 837255 h 5920066"/>
              <a:gd name="connsiteX27" fmla="*/ 3443287 w 3443287"/>
              <a:gd name="connsiteY27" fmla="*/ 902921 h 5920066"/>
              <a:gd name="connsiteX28" fmla="*/ 3443287 w 3443287"/>
              <a:gd name="connsiteY28" fmla="*/ 936999 h 5920066"/>
              <a:gd name="connsiteX29" fmla="*/ 3443287 w 3443287"/>
              <a:gd name="connsiteY29" fmla="*/ 1022618 h 5920066"/>
              <a:gd name="connsiteX30" fmla="*/ 3443287 w 3443287"/>
              <a:gd name="connsiteY30" fmla="*/ 1024194 h 5920066"/>
              <a:gd name="connsiteX31" fmla="*/ 3443287 w 3443287"/>
              <a:gd name="connsiteY31" fmla="*/ 1035225 h 5920066"/>
              <a:gd name="connsiteX32" fmla="*/ 3443287 w 3443287"/>
              <a:gd name="connsiteY32" fmla="*/ 1044999 h 5920066"/>
              <a:gd name="connsiteX33" fmla="*/ 3443287 w 3443287"/>
              <a:gd name="connsiteY33" fmla="*/ 1050025 h 5920066"/>
              <a:gd name="connsiteX34" fmla="*/ 3443287 w 3443287"/>
              <a:gd name="connsiteY34" fmla="*/ 1052500 h 5920066"/>
              <a:gd name="connsiteX35" fmla="*/ 3443287 w 3443287"/>
              <a:gd name="connsiteY35" fmla="*/ 1080981 h 5920066"/>
              <a:gd name="connsiteX36" fmla="*/ 3443287 w 3443287"/>
              <a:gd name="connsiteY36" fmla="*/ 1123469 h 5920066"/>
              <a:gd name="connsiteX37" fmla="*/ 3443287 w 3443287"/>
              <a:gd name="connsiteY37" fmla="*/ 1177161 h 5920066"/>
              <a:gd name="connsiteX38" fmla="*/ 3443287 w 3443287"/>
              <a:gd name="connsiteY38" fmla="*/ 1182766 h 5920066"/>
              <a:gd name="connsiteX39" fmla="*/ 3443287 w 3443287"/>
              <a:gd name="connsiteY39" fmla="*/ 1202847 h 5920066"/>
              <a:gd name="connsiteX40" fmla="*/ 3443287 w 3443287"/>
              <a:gd name="connsiteY40" fmla="*/ 1261673 h 5920066"/>
              <a:gd name="connsiteX41" fmla="*/ 3443287 w 3443287"/>
              <a:gd name="connsiteY41" fmla="*/ 1296858 h 5920066"/>
              <a:gd name="connsiteX42" fmla="*/ 3443287 w 3443287"/>
              <a:gd name="connsiteY42" fmla="*/ 1297965 h 5920066"/>
              <a:gd name="connsiteX43" fmla="*/ 3443287 w 3443287"/>
              <a:gd name="connsiteY43" fmla="*/ 1305712 h 5920066"/>
              <a:gd name="connsiteX44" fmla="*/ 3443287 w 3443287"/>
              <a:gd name="connsiteY44" fmla="*/ 1319239 h 5920066"/>
              <a:gd name="connsiteX45" fmla="*/ 3443287 w 3443287"/>
              <a:gd name="connsiteY45" fmla="*/ 1326556 h 5920066"/>
              <a:gd name="connsiteX46" fmla="*/ 3443287 w 3443287"/>
              <a:gd name="connsiteY46" fmla="*/ 1326740 h 5920066"/>
              <a:gd name="connsiteX47" fmla="*/ 3443287 w 3443287"/>
              <a:gd name="connsiteY47" fmla="*/ 1355222 h 5920066"/>
              <a:gd name="connsiteX48" fmla="*/ 3443287 w 3443287"/>
              <a:gd name="connsiteY48" fmla="*/ 1377296 h 5920066"/>
              <a:gd name="connsiteX49" fmla="*/ 3443287 w 3443287"/>
              <a:gd name="connsiteY49" fmla="*/ 1397710 h 5920066"/>
              <a:gd name="connsiteX50" fmla="*/ 3443287 w 3443287"/>
              <a:gd name="connsiteY50" fmla="*/ 1402229 h 5920066"/>
              <a:gd name="connsiteX51" fmla="*/ 3443287 w 3443287"/>
              <a:gd name="connsiteY51" fmla="*/ 1435200 h 5920066"/>
              <a:gd name="connsiteX52" fmla="*/ 3443287 w 3443287"/>
              <a:gd name="connsiteY52" fmla="*/ 1477087 h 5920066"/>
              <a:gd name="connsiteX53" fmla="*/ 3443287 w 3443287"/>
              <a:gd name="connsiteY53" fmla="*/ 1480992 h 5920066"/>
              <a:gd name="connsiteX54" fmla="*/ 3443287 w 3443287"/>
              <a:gd name="connsiteY54" fmla="*/ 1489523 h 5920066"/>
              <a:gd name="connsiteX55" fmla="*/ 3443287 w 3443287"/>
              <a:gd name="connsiteY55" fmla="*/ 1535913 h 5920066"/>
              <a:gd name="connsiteX56" fmla="*/ 3443287 w 3443287"/>
              <a:gd name="connsiteY56" fmla="*/ 1569177 h 5920066"/>
              <a:gd name="connsiteX57" fmla="*/ 3443287 w 3443287"/>
              <a:gd name="connsiteY57" fmla="*/ 1589267 h 5920066"/>
              <a:gd name="connsiteX58" fmla="*/ 3443287 w 3443287"/>
              <a:gd name="connsiteY58" fmla="*/ 1600796 h 5920066"/>
              <a:gd name="connsiteX59" fmla="*/ 3443287 w 3443287"/>
              <a:gd name="connsiteY59" fmla="*/ 1651536 h 5920066"/>
              <a:gd name="connsiteX60" fmla="*/ 3443287 w 3443287"/>
              <a:gd name="connsiteY60" fmla="*/ 1676469 h 5920066"/>
              <a:gd name="connsiteX61" fmla="*/ 3443287 w 3443287"/>
              <a:gd name="connsiteY61" fmla="*/ 1702293 h 5920066"/>
              <a:gd name="connsiteX62" fmla="*/ 3443287 w 3443287"/>
              <a:gd name="connsiteY62" fmla="*/ 1763763 h 5920066"/>
              <a:gd name="connsiteX63" fmla="*/ 3443287 w 3443287"/>
              <a:gd name="connsiteY63" fmla="*/ 1779318 h 5920066"/>
              <a:gd name="connsiteX64" fmla="*/ 3443287 w 3443287"/>
              <a:gd name="connsiteY64" fmla="*/ 1829429 h 5920066"/>
              <a:gd name="connsiteX65" fmla="*/ 3443287 w 3443287"/>
              <a:gd name="connsiteY65" fmla="*/ 1843417 h 5920066"/>
              <a:gd name="connsiteX66" fmla="*/ 3443287 w 3443287"/>
              <a:gd name="connsiteY66" fmla="*/ 1863507 h 5920066"/>
              <a:gd name="connsiteX67" fmla="*/ 3443287 w 3443287"/>
              <a:gd name="connsiteY67" fmla="*/ 1971507 h 5920066"/>
              <a:gd name="connsiteX68" fmla="*/ 3443287 w 3443287"/>
              <a:gd name="connsiteY68" fmla="*/ 1976533 h 5920066"/>
              <a:gd name="connsiteX69" fmla="*/ 3443287 w 3443287"/>
              <a:gd name="connsiteY69" fmla="*/ 2008551 h 5920066"/>
              <a:gd name="connsiteX70" fmla="*/ 3443287 w 3443287"/>
              <a:gd name="connsiteY70" fmla="*/ 2053558 h 5920066"/>
              <a:gd name="connsiteX71" fmla="*/ 3443287 w 3443287"/>
              <a:gd name="connsiteY71" fmla="*/ 2103669 h 5920066"/>
              <a:gd name="connsiteX72" fmla="*/ 3443287 w 3443287"/>
              <a:gd name="connsiteY72" fmla="*/ 2129355 h 5920066"/>
              <a:gd name="connsiteX73" fmla="*/ 3443287 w 3443287"/>
              <a:gd name="connsiteY73" fmla="*/ 2245747 h 5920066"/>
              <a:gd name="connsiteX74" fmla="*/ 3443287 w 3443287"/>
              <a:gd name="connsiteY74" fmla="*/ 2257705 h 5920066"/>
              <a:gd name="connsiteX75" fmla="*/ 3443287 w 3443287"/>
              <a:gd name="connsiteY75" fmla="*/ 2282791 h 5920066"/>
              <a:gd name="connsiteX76" fmla="*/ 3443287 w 3443287"/>
              <a:gd name="connsiteY76" fmla="*/ 2303804 h 5920066"/>
              <a:gd name="connsiteX77" fmla="*/ 3443287 w 3443287"/>
              <a:gd name="connsiteY77" fmla="*/ 2403595 h 5920066"/>
              <a:gd name="connsiteX78" fmla="*/ 3443287 w 3443287"/>
              <a:gd name="connsiteY78" fmla="*/ 2495685 h 5920066"/>
              <a:gd name="connsiteX79" fmla="*/ 3443287 w 3443287"/>
              <a:gd name="connsiteY79" fmla="*/ 2527610 h 5920066"/>
              <a:gd name="connsiteX80" fmla="*/ 3443287 w 3443287"/>
              <a:gd name="connsiteY80" fmla="*/ 2531945 h 5920066"/>
              <a:gd name="connsiteX81" fmla="*/ 3443287 w 3443287"/>
              <a:gd name="connsiteY81" fmla="*/ 2578044 h 5920066"/>
              <a:gd name="connsiteX82" fmla="*/ 3443287 w 3443287"/>
              <a:gd name="connsiteY82" fmla="*/ 2705826 h 5920066"/>
              <a:gd name="connsiteX83" fmla="*/ 3443287 w 3443287"/>
              <a:gd name="connsiteY83" fmla="*/ 2769925 h 5920066"/>
              <a:gd name="connsiteX84" fmla="*/ 3443287 w 3443287"/>
              <a:gd name="connsiteY84" fmla="*/ 2801851 h 5920066"/>
              <a:gd name="connsiteX85" fmla="*/ 3443287 w 3443287"/>
              <a:gd name="connsiteY85" fmla="*/ 2819097 h 5920066"/>
              <a:gd name="connsiteX86" fmla="*/ 3443287 w 3443287"/>
              <a:gd name="connsiteY86" fmla="*/ 2935059 h 5920066"/>
              <a:gd name="connsiteX87" fmla="*/ 3443287 w 3443287"/>
              <a:gd name="connsiteY87" fmla="*/ 2980066 h 5920066"/>
              <a:gd name="connsiteX88" fmla="*/ 3443287 w 3443287"/>
              <a:gd name="connsiteY88" fmla="*/ 3093337 h 5920066"/>
              <a:gd name="connsiteX89" fmla="*/ 3443287 w 3443287"/>
              <a:gd name="connsiteY89" fmla="*/ 3132995 h 5920066"/>
              <a:gd name="connsiteX90" fmla="*/ 3443287 w 3443287"/>
              <a:gd name="connsiteY90" fmla="*/ 3184213 h 5920066"/>
              <a:gd name="connsiteX91" fmla="*/ 3443287 w 3443287"/>
              <a:gd name="connsiteY91" fmla="*/ 3209299 h 5920066"/>
              <a:gd name="connsiteX92" fmla="*/ 3443287 w 3443287"/>
              <a:gd name="connsiteY92" fmla="*/ 3407236 h 5920066"/>
              <a:gd name="connsiteX93" fmla="*/ 3443287 w 3443287"/>
              <a:gd name="connsiteY93" fmla="*/ 3454118 h 5920066"/>
              <a:gd name="connsiteX94" fmla="*/ 3443287 w 3443287"/>
              <a:gd name="connsiteY94" fmla="*/ 3458453 h 5920066"/>
              <a:gd name="connsiteX95" fmla="*/ 3443287 w 3443287"/>
              <a:gd name="connsiteY95" fmla="*/ 3470135 h 5920066"/>
              <a:gd name="connsiteX96" fmla="*/ 3443287 w 3443287"/>
              <a:gd name="connsiteY96" fmla="*/ 3728359 h 5920066"/>
              <a:gd name="connsiteX97" fmla="*/ 3443287 w 3443287"/>
              <a:gd name="connsiteY97" fmla="*/ 3744375 h 5920066"/>
              <a:gd name="connsiteX98" fmla="*/ 3443287 w 3443287"/>
              <a:gd name="connsiteY98" fmla="*/ 3745605 h 5920066"/>
              <a:gd name="connsiteX99" fmla="*/ 3443287 w 3443287"/>
              <a:gd name="connsiteY99" fmla="*/ 3831346 h 5920066"/>
              <a:gd name="connsiteX100" fmla="*/ 3443287 w 3443287"/>
              <a:gd name="connsiteY100" fmla="*/ 4019845 h 5920066"/>
              <a:gd name="connsiteX101" fmla="*/ 3443287 w 3443287"/>
              <a:gd name="connsiteY101" fmla="*/ 4059503 h 5920066"/>
              <a:gd name="connsiteX102" fmla="*/ 3443287 w 3443287"/>
              <a:gd name="connsiteY102" fmla="*/ 4105586 h 5920066"/>
              <a:gd name="connsiteX103" fmla="*/ 3443287 w 3443287"/>
              <a:gd name="connsiteY103" fmla="*/ 4217459 h 5920066"/>
              <a:gd name="connsiteX104" fmla="*/ 3443287 w 3443287"/>
              <a:gd name="connsiteY104" fmla="*/ 4333744 h 5920066"/>
              <a:gd name="connsiteX105" fmla="*/ 3443287 w 3443287"/>
              <a:gd name="connsiteY105" fmla="*/ 4396643 h 5920066"/>
              <a:gd name="connsiteX106" fmla="*/ 3443287 w 3443287"/>
              <a:gd name="connsiteY106" fmla="*/ 4491699 h 5920066"/>
              <a:gd name="connsiteX107" fmla="*/ 3443287 w 3443287"/>
              <a:gd name="connsiteY107" fmla="*/ 4629303 h 5920066"/>
              <a:gd name="connsiteX108" fmla="*/ 3443287 w 3443287"/>
              <a:gd name="connsiteY108" fmla="*/ 4670883 h 5920066"/>
              <a:gd name="connsiteX109" fmla="*/ 3443287 w 3443287"/>
              <a:gd name="connsiteY109" fmla="*/ 4757854 h 5920066"/>
              <a:gd name="connsiteX110" fmla="*/ 3443287 w 3443287"/>
              <a:gd name="connsiteY110" fmla="*/ 4903543 h 5920066"/>
              <a:gd name="connsiteX111" fmla="*/ 3443287 w 3443287"/>
              <a:gd name="connsiteY111" fmla="*/ 5032094 h 5920066"/>
              <a:gd name="connsiteX112" fmla="*/ 3443287 w 3443287"/>
              <a:gd name="connsiteY112" fmla="*/ 5143967 h 5920066"/>
              <a:gd name="connsiteX113" fmla="*/ 3443287 w 3443287"/>
              <a:gd name="connsiteY113" fmla="*/ 5418207 h 5920066"/>
              <a:gd name="connsiteX114" fmla="*/ 3443287 w 3443287"/>
              <a:gd name="connsiteY114" fmla="*/ 5555811 h 5920066"/>
              <a:gd name="connsiteX115" fmla="*/ 3443287 w 3443287"/>
              <a:gd name="connsiteY115" fmla="*/ 5830051 h 5920066"/>
              <a:gd name="connsiteX116" fmla="*/ 3395289 w 3443287"/>
              <a:gd name="connsiteY116" fmla="*/ 5914147 h 5920066"/>
              <a:gd name="connsiteX117" fmla="*/ 3376709 w 3443287"/>
              <a:gd name="connsiteY117" fmla="*/ 5920066 h 5920066"/>
              <a:gd name="connsiteX118" fmla="*/ 0 w 3443287"/>
              <a:gd name="connsiteY118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3443287" h="5920066">
                <a:moveTo>
                  <a:pt x="0" y="0"/>
                </a:moveTo>
                <a:lnTo>
                  <a:pt x="3347290" y="0"/>
                </a:lnTo>
                <a:cubicBezTo>
                  <a:pt x="3443287" y="0"/>
                  <a:pt x="3443287" y="96110"/>
                  <a:pt x="3443287" y="96110"/>
                </a:cubicBezTo>
                <a:lnTo>
                  <a:pt x="3443287" y="99845"/>
                </a:lnTo>
                <a:lnTo>
                  <a:pt x="3443287" y="108717"/>
                </a:lnTo>
                <a:lnTo>
                  <a:pt x="3443287" y="125992"/>
                </a:lnTo>
                <a:lnTo>
                  <a:pt x="3443287" y="154473"/>
                </a:lnTo>
                <a:lnTo>
                  <a:pt x="3443287" y="196961"/>
                </a:lnTo>
                <a:lnTo>
                  <a:pt x="3443287" y="256258"/>
                </a:lnTo>
                <a:lnTo>
                  <a:pt x="3443287" y="335165"/>
                </a:lnTo>
                <a:lnTo>
                  <a:pt x="3443287" y="370350"/>
                </a:lnTo>
                <a:lnTo>
                  <a:pt x="3443287" y="371457"/>
                </a:lnTo>
                <a:lnTo>
                  <a:pt x="3443287" y="379204"/>
                </a:lnTo>
                <a:lnTo>
                  <a:pt x="3443287" y="400048"/>
                </a:lnTo>
                <a:lnTo>
                  <a:pt x="3443287" y="400232"/>
                </a:lnTo>
                <a:lnTo>
                  <a:pt x="3443287" y="428714"/>
                </a:lnTo>
                <a:lnTo>
                  <a:pt x="3443287" y="471202"/>
                </a:lnTo>
                <a:lnTo>
                  <a:pt x="3443287" y="475721"/>
                </a:lnTo>
                <a:lnTo>
                  <a:pt x="3443287" y="508692"/>
                </a:lnTo>
                <a:lnTo>
                  <a:pt x="3443287" y="554484"/>
                </a:lnTo>
                <a:lnTo>
                  <a:pt x="3443287" y="563015"/>
                </a:lnTo>
                <a:lnTo>
                  <a:pt x="3443287" y="609405"/>
                </a:lnTo>
                <a:lnTo>
                  <a:pt x="3443287" y="662759"/>
                </a:lnTo>
                <a:lnTo>
                  <a:pt x="3443287" y="674288"/>
                </a:lnTo>
                <a:lnTo>
                  <a:pt x="3443287" y="749961"/>
                </a:lnTo>
                <a:lnTo>
                  <a:pt x="3443287" y="775785"/>
                </a:lnTo>
                <a:lnTo>
                  <a:pt x="3443287" y="837255"/>
                </a:lnTo>
                <a:lnTo>
                  <a:pt x="3443287" y="902921"/>
                </a:lnTo>
                <a:lnTo>
                  <a:pt x="3443287" y="936999"/>
                </a:lnTo>
                <a:lnTo>
                  <a:pt x="3443287" y="1022618"/>
                </a:lnTo>
                <a:lnTo>
                  <a:pt x="3443287" y="1024194"/>
                </a:lnTo>
                <a:lnTo>
                  <a:pt x="3443287" y="1035225"/>
                </a:lnTo>
                <a:lnTo>
                  <a:pt x="3443287" y="1044999"/>
                </a:lnTo>
                <a:lnTo>
                  <a:pt x="3443287" y="1050025"/>
                </a:lnTo>
                <a:lnTo>
                  <a:pt x="3443287" y="1052500"/>
                </a:lnTo>
                <a:lnTo>
                  <a:pt x="3443287" y="1080981"/>
                </a:lnTo>
                <a:lnTo>
                  <a:pt x="3443287" y="1123469"/>
                </a:lnTo>
                <a:lnTo>
                  <a:pt x="3443287" y="1177161"/>
                </a:lnTo>
                <a:lnTo>
                  <a:pt x="3443287" y="1182766"/>
                </a:lnTo>
                <a:lnTo>
                  <a:pt x="3443287" y="1202847"/>
                </a:lnTo>
                <a:lnTo>
                  <a:pt x="3443287" y="1261673"/>
                </a:lnTo>
                <a:lnTo>
                  <a:pt x="3443287" y="1296858"/>
                </a:lnTo>
                <a:lnTo>
                  <a:pt x="3443287" y="1297965"/>
                </a:lnTo>
                <a:lnTo>
                  <a:pt x="3443287" y="1305712"/>
                </a:lnTo>
                <a:lnTo>
                  <a:pt x="3443287" y="1319239"/>
                </a:lnTo>
                <a:lnTo>
                  <a:pt x="3443287" y="1326556"/>
                </a:lnTo>
                <a:lnTo>
                  <a:pt x="3443287" y="1326740"/>
                </a:lnTo>
                <a:lnTo>
                  <a:pt x="3443287" y="1355222"/>
                </a:lnTo>
                <a:lnTo>
                  <a:pt x="3443287" y="1377296"/>
                </a:lnTo>
                <a:lnTo>
                  <a:pt x="3443287" y="1397710"/>
                </a:lnTo>
                <a:lnTo>
                  <a:pt x="3443287" y="1402229"/>
                </a:lnTo>
                <a:lnTo>
                  <a:pt x="3443287" y="1435200"/>
                </a:lnTo>
                <a:lnTo>
                  <a:pt x="3443287" y="1477087"/>
                </a:lnTo>
                <a:lnTo>
                  <a:pt x="3443287" y="1480992"/>
                </a:lnTo>
                <a:lnTo>
                  <a:pt x="3443287" y="1489523"/>
                </a:lnTo>
                <a:lnTo>
                  <a:pt x="3443287" y="1535913"/>
                </a:lnTo>
                <a:lnTo>
                  <a:pt x="3443287" y="1569177"/>
                </a:lnTo>
                <a:lnTo>
                  <a:pt x="3443287" y="1589267"/>
                </a:lnTo>
                <a:lnTo>
                  <a:pt x="3443287" y="1600796"/>
                </a:lnTo>
                <a:lnTo>
                  <a:pt x="3443287" y="1651536"/>
                </a:lnTo>
                <a:lnTo>
                  <a:pt x="3443287" y="1676469"/>
                </a:lnTo>
                <a:lnTo>
                  <a:pt x="3443287" y="1702293"/>
                </a:lnTo>
                <a:lnTo>
                  <a:pt x="3443287" y="1763763"/>
                </a:lnTo>
                <a:lnTo>
                  <a:pt x="3443287" y="1779318"/>
                </a:lnTo>
                <a:lnTo>
                  <a:pt x="3443287" y="1829429"/>
                </a:lnTo>
                <a:lnTo>
                  <a:pt x="3443287" y="1843417"/>
                </a:lnTo>
                <a:lnTo>
                  <a:pt x="3443287" y="1863507"/>
                </a:lnTo>
                <a:lnTo>
                  <a:pt x="3443287" y="1971507"/>
                </a:lnTo>
                <a:lnTo>
                  <a:pt x="3443287" y="1976533"/>
                </a:lnTo>
                <a:lnTo>
                  <a:pt x="3443287" y="2008551"/>
                </a:lnTo>
                <a:lnTo>
                  <a:pt x="3443287" y="2053558"/>
                </a:lnTo>
                <a:lnTo>
                  <a:pt x="3443287" y="2103669"/>
                </a:lnTo>
                <a:lnTo>
                  <a:pt x="3443287" y="2129355"/>
                </a:lnTo>
                <a:lnTo>
                  <a:pt x="3443287" y="2245747"/>
                </a:lnTo>
                <a:lnTo>
                  <a:pt x="3443287" y="2257705"/>
                </a:lnTo>
                <a:lnTo>
                  <a:pt x="3443287" y="2282791"/>
                </a:lnTo>
                <a:lnTo>
                  <a:pt x="3443287" y="2303804"/>
                </a:lnTo>
                <a:lnTo>
                  <a:pt x="3443287" y="2403595"/>
                </a:lnTo>
                <a:lnTo>
                  <a:pt x="3443287" y="2495685"/>
                </a:lnTo>
                <a:lnTo>
                  <a:pt x="3443287" y="2527610"/>
                </a:lnTo>
                <a:lnTo>
                  <a:pt x="3443287" y="2531945"/>
                </a:lnTo>
                <a:lnTo>
                  <a:pt x="3443287" y="2578044"/>
                </a:lnTo>
                <a:lnTo>
                  <a:pt x="3443287" y="2705826"/>
                </a:lnTo>
                <a:lnTo>
                  <a:pt x="3443287" y="2769925"/>
                </a:lnTo>
                <a:lnTo>
                  <a:pt x="3443287" y="2801851"/>
                </a:lnTo>
                <a:lnTo>
                  <a:pt x="3443287" y="2819097"/>
                </a:lnTo>
                <a:lnTo>
                  <a:pt x="3443287" y="2935059"/>
                </a:lnTo>
                <a:lnTo>
                  <a:pt x="3443287" y="2980066"/>
                </a:lnTo>
                <a:lnTo>
                  <a:pt x="3443287" y="3093337"/>
                </a:lnTo>
                <a:lnTo>
                  <a:pt x="3443287" y="3132995"/>
                </a:lnTo>
                <a:lnTo>
                  <a:pt x="3443287" y="3184213"/>
                </a:lnTo>
                <a:lnTo>
                  <a:pt x="3443287" y="3209299"/>
                </a:lnTo>
                <a:lnTo>
                  <a:pt x="3443287" y="3407236"/>
                </a:lnTo>
                <a:lnTo>
                  <a:pt x="3443287" y="3454118"/>
                </a:lnTo>
                <a:lnTo>
                  <a:pt x="3443287" y="3458453"/>
                </a:lnTo>
                <a:lnTo>
                  <a:pt x="3443287" y="3470135"/>
                </a:lnTo>
                <a:lnTo>
                  <a:pt x="3443287" y="3728359"/>
                </a:lnTo>
                <a:lnTo>
                  <a:pt x="3443287" y="3744375"/>
                </a:lnTo>
                <a:lnTo>
                  <a:pt x="3443287" y="3745605"/>
                </a:lnTo>
                <a:lnTo>
                  <a:pt x="3443287" y="3831346"/>
                </a:lnTo>
                <a:lnTo>
                  <a:pt x="3443287" y="4019845"/>
                </a:lnTo>
                <a:lnTo>
                  <a:pt x="3443287" y="4059503"/>
                </a:lnTo>
                <a:lnTo>
                  <a:pt x="3443287" y="4105586"/>
                </a:lnTo>
                <a:lnTo>
                  <a:pt x="3443287" y="4217459"/>
                </a:lnTo>
                <a:lnTo>
                  <a:pt x="3443287" y="4333744"/>
                </a:lnTo>
                <a:lnTo>
                  <a:pt x="3443287" y="4396643"/>
                </a:lnTo>
                <a:lnTo>
                  <a:pt x="3443287" y="4491699"/>
                </a:lnTo>
                <a:lnTo>
                  <a:pt x="3443287" y="4629303"/>
                </a:lnTo>
                <a:lnTo>
                  <a:pt x="3443287" y="4670883"/>
                </a:lnTo>
                <a:lnTo>
                  <a:pt x="3443287" y="4757854"/>
                </a:lnTo>
                <a:lnTo>
                  <a:pt x="3443287" y="4903543"/>
                </a:lnTo>
                <a:lnTo>
                  <a:pt x="3443287" y="5032094"/>
                </a:lnTo>
                <a:lnTo>
                  <a:pt x="3443287" y="5143967"/>
                </a:lnTo>
                <a:lnTo>
                  <a:pt x="3443287" y="5418207"/>
                </a:lnTo>
                <a:lnTo>
                  <a:pt x="3443287" y="5555811"/>
                </a:lnTo>
                <a:lnTo>
                  <a:pt x="3443287" y="5830051"/>
                </a:lnTo>
                <a:cubicBezTo>
                  <a:pt x="3443287" y="5878106"/>
                  <a:pt x="3419288" y="5902134"/>
                  <a:pt x="3395289" y="5914147"/>
                </a:cubicBezTo>
                <a:lnTo>
                  <a:pt x="3376709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342" y="280734"/>
            <a:ext cx="4575600" cy="854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5505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22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 bwMode="gray">
          <a:xfrm>
            <a:off x="376239" y="1201147"/>
            <a:ext cx="8472486" cy="4999651"/>
          </a:xfrm>
          <a:custGeom>
            <a:avLst/>
            <a:gdLst>
              <a:gd name="connsiteX0" fmla="*/ 95987 w 8472486"/>
              <a:gd name="connsiteY0" fmla="*/ 0 h 4999651"/>
              <a:gd name="connsiteX1" fmla="*/ 8376497 w 8472486"/>
              <a:gd name="connsiteY1" fmla="*/ 0 h 4999651"/>
              <a:gd name="connsiteX2" fmla="*/ 8408176 w 8472486"/>
              <a:gd name="connsiteY2" fmla="*/ 4129 h 4999651"/>
              <a:gd name="connsiteX3" fmla="*/ 8472486 w 8472486"/>
              <a:gd name="connsiteY3" fmla="*/ 96109 h 4999651"/>
              <a:gd name="connsiteX4" fmla="*/ 8472486 w 8472486"/>
              <a:gd name="connsiteY4" fmla="*/ 335164 h 4999651"/>
              <a:gd name="connsiteX5" fmla="*/ 8472486 w 8472486"/>
              <a:gd name="connsiteY5" fmla="*/ 370349 h 4999651"/>
              <a:gd name="connsiteX6" fmla="*/ 8472486 w 8472486"/>
              <a:gd name="connsiteY6" fmla="*/ 379203 h 4999651"/>
              <a:gd name="connsiteX7" fmla="*/ 8472486 w 8472486"/>
              <a:gd name="connsiteY7" fmla="*/ 400047 h 4999651"/>
              <a:gd name="connsiteX8" fmla="*/ 8472486 w 8472486"/>
              <a:gd name="connsiteY8" fmla="*/ 400231 h 4999651"/>
              <a:gd name="connsiteX9" fmla="*/ 8472486 w 8472486"/>
              <a:gd name="connsiteY9" fmla="*/ 471201 h 4999651"/>
              <a:gd name="connsiteX10" fmla="*/ 8472486 w 8472486"/>
              <a:gd name="connsiteY10" fmla="*/ 475720 h 4999651"/>
              <a:gd name="connsiteX11" fmla="*/ 8472486 w 8472486"/>
              <a:gd name="connsiteY11" fmla="*/ 508691 h 4999651"/>
              <a:gd name="connsiteX12" fmla="*/ 8472486 w 8472486"/>
              <a:gd name="connsiteY12" fmla="*/ 554483 h 4999651"/>
              <a:gd name="connsiteX13" fmla="*/ 8472486 w 8472486"/>
              <a:gd name="connsiteY13" fmla="*/ 563014 h 4999651"/>
              <a:gd name="connsiteX14" fmla="*/ 8472486 w 8472486"/>
              <a:gd name="connsiteY14" fmla="*/ 609404 h 4999651"/>
              <a:gd name="connsiteX15" fmla="*/ 8472486 w 8472486"/>
              <a:gd name="connsiteY15" fmla="*/ 662758 h 4999651"/>
              <a:gd name="connsiteX16" fmla="*/ 8472486 w 8472486"/>
              <a:gd name="connsiteY16" fmla="*/ 674287 h 4999651"/>
              <a:gd name="connsiteX17" fmla="*/ 8472486 w 8472486"/>
              <a:gd name="connsiteY17" fmla="*/ 749960 h 4999651"/>
              <a:gd name="connsiteX18" fmla="*/ 8472486 w 8472486"/>
              <a:gd name="connsiteY18" fmla="*/ 775784 h 4999651"/>
              <a:gd name="connsiteX19" fmla="*/ 8472486 w 8472486"/>
              <a:gd name="connsiteY19" fmla="*/ 837254 h 4999651"/>
              <a:gd name="connsiteX20" fmla="*/ 8472486 w 8472486"/>
              <a:gd name="connsiteY20" fmla="*/ 902920 h 4999651"/>
              <a:gd name="connsiteX21" fmla="*/ 8472486 w 8472486"/>
              <a:gd name="connsiteY21" fmla="*/ 936998 h 4999651"/>
              <a:gd name="connsiteX22" fmla="*/ 8472486 w 8472486"/>
              <a:gd name="connsiteY22" fmla="*/ 1022617 h 4999651"/>
              <a:gd name="connsiteX23" fmla="*/ 8472486 w 8472486"/>
              <a:gd name="connsiteY23" fmla="*/ 1035224 h 4999651"/>
              <a:gd name="connsiteX24" fmla="*/ 8472486 w 8472486"/>
              <a:gd name="connsiteY24" fmla="*/ 1044998 h 4999651"/>
              <a:gd name="connsiteX25" fmla="*/ 8472486 w 8472486"/>
              <a:gd name="connsiteY25" fmla="*/ 1050024 h 4999651"/>
              <a:gd name="connsiteX26" fmla="*/ 8472486 w 8472486"/>
              <a:gd name="connsiteY26" fmla="*/ 1052499 h 4999651"/>
              <a:gd name="connsiteX27" fmla="*/ 8472486 w 8472486"/>
              <a:gd name="connsiteY27" fmla="*/ 1123468 h 4999651"/>
              <a:gd name="connsiteX28" fmla="*/ 8472486 w 8472486"/>
              <a:gd name="connsiteY28" fmla="*/ 1177160 h 4999651"/>
              <a:gd name="connsiteX29" fmla="*/ 8472486 w 8472486"/>
              <a:gd name="connsiteY29" fmla="*/ 1182765 h 4999651"/>
              <a:gd name="connsiteX30" fmla="*/ 8472486 w 8472486"/>
              <a:gd name="connsiteY30" fmla="*/ 1202846 h 4999651"/>
              <a:gd name="connsiteX31" fmla="*/ 8472486 w 8472486"/>
              <a:gd name="connsiteY31" fmla="*/ 1261672 h 4999651"/>
              <a:gd name="connsiteX32" fmla="*/ 8472486 w 8472486"/>
              <a:gd name="connsiteY32" fmla="*/ 1296857 h 4999651"/>
              <a:gd name="connsiteX33" fmla="*/ 8472486 w 8472486"/>
              <a:gd name="connsiteY33" fmla="*/ 1305711 h 4999651"/>
              <a:gd name="connsiteX34" fmla="*/ 8472486 w 8472486"/>
              <a:gd name="connsiteY34" fmla="*/ 1319238 h 4999651"/>
              <a:gd name="connsiteX35" fmla="*/ 8472486 w 8472486"/>
              <a:gd name="connsiteY35" fmla="*/ 1326555 h 4999651"/>
              <a:gd name="connsiteX36" fmla="*/ 8472486 w 8472486"/>
              <a:gd name="connsiteY36" fmla="*/ 1326739 h 4999651"/>
              <a:gd name="connsiteX37" fmla="*/ 8472486 w 8472486"/>
              <a:gd name="connsiteY37" fmla="*/ 1355221 h 4999651"/>
              <a:gd name="connsiteX38" fmla="*/ 8472486 w 8472486"/>
              <a:gd name="connsiteY38" fmla="*/ 1377295 h 4999651"/>
              <a:gd name="connsiteX39" fmla="*/ 8472486 w 8472486"/>
              <a:gd name="connsiteY39" fmla="*/ 1397709 h 4999651"/>
              <a:gd name="connsiteX40" fmla="*/ 8472486 w 8472486"/>
              <a:gd name="connsiteY40" fmla="*/ 1402228 h 4999651"/>
              <a:gd name="connsiteX41" fmla="*/ 8472486 w 8472486"/>
              <a:gd name="connsiteY41" fmla="*/ 1435199 h 4999651"/>
              <a:gd name="connsiteX42" fmla="*/ 8472486 w 8472486"/>
              <a:gd name="connsiteY42" fmla="*/ 1477086 h 4999651"/>
              <a:gd name="connsiteX43" fmla="*/ 8472486 w 8472486"/>
              <a:gd name="connsiteY43" fmla="*/ 1480991 h 4999651"/>
              <a:gd name="connsiteX44" fmla="*/ 8472486 w 8472486"/>
              <a:gd name="connsiteY44" fmla="*/ 1489522 h 4999651"/>
              <a:gd name="connsiteX45" fmla="*/ 8472486 w 8472486"/>
              <a:gd name="connsiteY45" fmla="*/ 1535912 h 4999651"/>
              <a:gd name="connsiteX46" fmla="*/ 8472486 w 8472486"/>
              <a:gd name="connsiteY46" fmla="*/ 1569176 h 4999651"/>
              <a:gd name="connsiteX47" fmla="*/ 8472486 w 8472486"/>
              <a:gd name="connsiteY47" fmla="*/ 1589266 h 4999651"/>
              <a:gd name="connsiteX48" fmla="*/ 8472486 w 8472486"/>
              <a:gd name="connsiteY48" fmla="*/ 1600795 h 4999651"/>
              <a:gd name="connsiteX49" fmla="*/ 8472486 w 8472486"/>
              <a:gd name="connsiteY49" fmla="*/ 1651535 h 4999651"/>
              <a:gd name="connsiteX50" fmla="*/ 8472486 w 8472486"/>
              <a:gd name="connsiteY50" fmla="*/ 1676468 h 4999651"/>
              <a:gd name="connsiteX51" fmla="*/ 8472486 w 8472486"/>
              <a:gd name="connsiteY51" fmla="*/ 1702292 h 4999651"/>
              <a:gd name="connsiteX52" fmla="*/ 8472486 w 8472486"/>
              <a:gd name="connsiteY52" fmla="*/ 1763762 h 4999651"/>
              <a:gd name="connsiteX53" fmla="*/ 8472486 w 8472486"/>
              <a:gd name="connsiteY53" fmla="*/ 1779317 h 4999651"/>
              <a:gd name="connsiteX54" fmla="*/ 8472486 w 8472486"/>
              <a:gd name="connsiteY54" fmla="*/ 1829428 h 4999651"/>
              <a:gd name="connsiteX55" fmla="*/ 8472486 w 8472486"/>
              <a:gd name="connsiteY55" fmla="*/ 1843416 h 4999651"/>
              <a:gd name="connsiteX56" fmla="*/ 8472486 w 8472486"/>
              <a:gd name="connsiteY56" fmla="*/ 1863506 h 4999651"/>
              <a:gd name="connsiteX57" fmla="*/ 8472486 w 8472486"/>
              <a:gd name="connsiteY57" fmla="*/ 1971506 h 4999651"/>
              <a:gd name="connsiteX58" fmla="*/ 8472486 w 8472486"/>
              <a:gd name="connsiteY58" fmla="*/ 1976532 h 4999651"/>
              <a:gd name="connsiteX59" fmla="*/ 8472486 w 8472486"/>
              <a:gd name="connsiteY59" fmla="*/ 2008550 h 4999651"/>
              <a:gd name="connsiteX60" fmla="*/ 8472486 w 8472486"/>
              <a:gd name="connsiteY60" fmla="*/ 2053557 h 4999651"/>
              <a:gd name="connsiteX61" fmla="*/ 8472486 w 8472486"/>
              <a:gd name="connsiteY61" fmla="*/ 2103668 h 4999651"/>
              <a:gd name="connsiteX62" fmla="*/ 8472486 w 8472486"/>
              <a:gd name="connsiteY62" fmla="*/ 2129354 h 4999651"/>
              <a:gd name="connsiteX63" fmla="*/ 8472486 w 8472486"/>
              <a:gd name="connsiteY63" fmla="*/ 2245746 h 4999651"/>
              <a:gd name="connsiteX64" fmla="*/ 8472486 w 8472486"/>
              <a:gd name="connsiteY64" fmla="*/ 2257704 h 4999651"/>
              <a:gd name="connsiteX65" fmla="*/ 8472486 w 8472486"/>
              <a:gd name="connsiteY65" fmla="*/ 2282790 h 4999651"/>
              <a:gd name="connsiteX66" fmla="*/ 8472486 w 8472486"/>
              <a:gd name="connsiteY66" fmla="*/ 2303803 h 4999651"/>
              <a:gd name="connsiteX67" fmla="*/ 8472486 w 8472486"/>
              <a:gd name="connsiteY67" fmla="*/ 2403594 h 4999651"/>
              <a:gd name="connsiteX68" fmla="*/ 8472486 w 8472486"/>
              <a:gd name="connsiteY68" fmla="*/ 2495684 h 4999651"/>
              <a:gd name="connsiteX69" fmla="*/ 8472486 w 8472486"/>
              <a:gd name="connsiteY69" fmla="*/ 2527609 h 4999651"/>
              <a:gd name="connsiteX70" fmla="*/ 8472486 w 8472486"/>
              <a:gd name="connsiteY70" fmla="*/ 2531944 h 4999651"/>
              <a:gd name="connsiteX71" fmla="*/ 8472486 w 8472486"/>
              <a:gd name="connsiteY71" fmla="*/ 2543765 h 4999651"/>
              <a:gd name="connsiteX72" fmla="*/ 8472486 w 8472486"/>
              <a:gd name="connsiteY72" fmla="*/ 2578043 h 4999651"/>
              <a:gd name="connsiteX73" fmla="*/ 8472486 w 8472486"/>
              <a:gd name="connsiteY73" fmla="*/ 2705825 h 4999651"/>
              <a:gd name="connsiteX74" fmla="*/ 8472486 w 8472486"/>
              <a:gd name="connsiteY74" fmla="*/ 2769924 h 4999651"/>
              <a:gd name="connsiteX75" fmla="*/ 8472486 w 8472486"/>
              <a:gd name="connsiteY75" fmla="*/ 2801849 h 4999651"/>
              <a:gd name="connsiteX76" fmla="*/ 8472486 w 8472486"/>
              <a:gd name="connsiteY76" fmla="*/ 2801850 h 4999651"/>
              <a:gd name="connsiteX77" fmla="*/ 8472486 w 8472486"/>
              <a:gd name="connsiteY77" fmla="*/ 2817865 h 4999651"/>
              <a:gd name="connsiteX78" fmla="*/ 8472486 w 8472486"/>
              <a:gd name="connsiteY78" fmla="*/ 2819095 h 4999651"/>
              <a:gd name="connsiteX79" fmla="*/ 8472486 w 8472486"/>
              <a:gd name="connsiteY79" fmla="*/ 2819096 h 4999651"/>
              <a:gd name="connsiteX80" fmla="*/ 8472486 w 8472486"/>
              <a:gd name="connsiteY80" fmla="*/ 2904836 h 4999651"/>
              <a:gd name="connsiteX81" fmla="*/ 8472486 w 8472486"/>
              <a:gd name="connsiteY81" fmla="*/ 2935058 h 4999651"/>
              <a:gd name="connsiteX82" fmla="*/ 8472486 w 8472486"/>
              <a:gd name="connsiteY82" fmla="*/ 2977152 h 4999651"/>
              <a:gd name="connsiteX83" fmla="*/ 8472486 w 8472486"/>
              <a:gd name="connsiteY83" fmla="*/ 3093335 h 4999651"/>
              <a:gd name="connsiteX84" fmla="*/ 8472486 w 8472486"/>
              <a:gd name="connsiteY84" fmla="*/ 3132993 h 4999651"/>
              <a:gd name="connsiteX85" fmla="*/ 8472486 w 8472486"/>
              <a:gd name="connsiteY85" fmla="*/ 3179076 h 4999651"/>
              <a:gd name="connsiteX86" fmla="*/ 8472486 w 8472486"/>
              <a:gd name="connsiteY86" fmla="*/ 3290949 h 4999651"/>
              <a:gd name="connsiteX87" fmla="*/ 8472486 w 8472486"/>
              <a:gd name="connsiteY87" fmla="*/ 3407234 h 4999651"/>
              <a:gd name="connsiteX88" fmla="*/ 8472486 w 8472486"/>
              <a:gd name="connsiteY88" fmla="*/ 3470133 h 4999651"/>
              <a:gd name="connsiteX89" fmla="*/ 8472486 w 8472486"/>
              <a:gd name="connsiteY89" fmla="*/ 3565189 h 4999651"/>
              <a:gd name="connsiteX90" fmla="*/ 8472486 w 8472486"/>
              <a:gd name="connsiteY90" fmla="*/ 3702793 h 4999651"/>
              <a:gd name="connsiteX91" fmla="*/ 8472486 w 8472486"/>
              <a:gd name="connsiteY91" fmla="*/ 3744373 h 4999651"/>
              <a:gd name="connsiteX92" fmla="*/ 8472486 w 8472486"/>
              <a:gd name="connsiteY92" fmla="*/ 3831344 h 4999651"/>
              <a:gd name="connsiteX93" fmla="*/ 8472486 w 8472486"/>
              <a:gd name="connsiteY93" fmla="*/ 3977033 h 4999651"/>
              <a:gd name="connsiteX94" fmla="*/ 8472486 w 8472486"/>
              <a:gd name="connsiteY94" fmla="*/ 4105584 h 4999651"/>
              <a:gd name="connsiteX95" fmla="*/ 8472486 w 8472486"/>
              <a:gd name="connsiteY95" fmla="*/ 4217457 h 4999651"/>
              <a:gd name="connsiteX96" fmla="*/ 8472486 w 8472486"/>
              <a:gd name="connsiteY96" fmla="*/ 4491697 h 4999651"/>
              <a:gd name="connsiteX97" fmla="*/ 8472486 w 8472486"/>
              <a:gd name="connsiteY97" fmla="*/ 4629301 h 4999651"/>
              <a:gd name="connsiteX98" fmla="*/ 8472486 w 8472486"/>
              <a:gd name="connsiteY98" fmla="*/ 4903541 h 4999651"/>
              <a:gd name="connsiteX99" fmla="*/ 8376489 w 8472486"/>
              <a:gd name="connsiteY99" fmla="*/ 4999651 h 4999651"/>
              <a:gd name="connsiteX100" fmla="*/ 4660610 w 8472486"/>
              <a:gd name="connsiteY100" fmla="*/ 4999651 h 4999651"/>
              <a:gd name="connsiteX101" fmla="*/ 4388967 w 8472486"/>
              <a:gd name="connsiteY101" fmla="*/ 4999651 h 4999651"/>
              <a:gd name="connsiteX102" fmla="*/ 4289284 w 8472486"/>
              <a:gd name="connsiteY102" fmla="*/ 4999651 h 4999651"/>
              <a:gd name="connsiteX103" fmla="*/ 4235610 w 8472486"/>
              <a:gd name="connsiteY103" fmla="*/ 4999651 h 4999651"/>
              <a:gd name="connsiteX104" fmla="*/ 3729367 w 8472486"/>
              <a:gd name="connsiteY104" fmla="*/ 4999651 h 4999651"/>
              <a:gd name="connsiteX105" fmla="*/ 95997 w 8472486"/>
              <a:gd name="connsiteY105" fmla="*/ 4999651 h 4999651"/>
              <a:gd name="connsiteX106" fmla="*/ 0 w 8472486"/>
              <a:gd name="connsiteY106" fmla="*/ 4903541 h 4999651"/>
              <a:gd name="connsiteX107" fmla="*/ 0 w 8472486"/>
              <a:gd name="connsiteY107" fmla="*/ 4899806 h 4999651"/>
              <a:gd name="connsiteX108" fmla="*/ 0 w 8472486"/>
              <a:gd name="connsiteY108" fmla="*/ 4890935 h 4999651"/>
              <a:gd name="connsiteX109" fmla="*/ 0 w 8472486"/>
              <a:gd name="connsiteY109" fmla="*/ 4873659 h 4999651"/>
              <a:gd name="connsiteX110" fmla="*/ 0 w 8472486"/>
              <a:gd name="connsiteY110" fmla="*/ 4845178 h 4999651"/>
              <a:gd name="connsiteX111" fmla="*/ 0 w 8472486"/>
              <a:gd name="connsiteY111" fmla="*/ 4802690 h 4999651"/>
              <a:gd name="connsiteX112" fmla="*/ 0 w 8472486"/>
              <a:gd name="connsiteY112" fmla="*/ 4743393 h 4999651"/>
              <a:gd name="connsiteX113" fmla="*/ 0 w 8472486"/>
              <a:gd name="connsiteY113" fmla="*/ 4664486 h 4999651"/>
              <a:gd name="connsiteX114" fmla="*/ 0 w 8472486"/>
              <a:gd name="connsiteY114" fmla="*/ 4629301 h 4999651"/>
              <a:gd name="connsiteX115" fmla="*/ 0 w 8472486"/>
              <a:gd name="connsiteY115" fmla="*/ 4628195 h 4999651"/>
              <a:gd name="connsiteX116" fmla="*/ 0 w 8472486"/>
              <a:gd name="connsiteY116" fmla="*/ 4620447 h 4999651"/>
              <a:gd name="connsiteX117" fmla="*/ 0 w 8472486"/>
              <a:gd name="connsiteY117" fmla="*/ 4599604 h 4999651"/>
              <a:gd name="connsiteX118" fmla="*/ 0 w 8472486"/>
              <a:gd name="connsiteY118" fmla="*/ 4599419 h 4999651"/>
              <a:gd name="connsiteX119" fmla="*/ 0 w 8472486"/>
              <a:gd name="connsiteY119" fmla="*/ 4558470 h 4999651"/>
              <a:gd name="connsiteX120" fmla="*/ 0 w 8472486"/>
              <a:gd name="connsiteY120" fmla="*/ 4528450 h 4999651"/>
              <a:gd name="connsiteX121" fmla="*/ 0 w 8472486"/>
              <a:gd name="connsiteY121" fmla="*/ 4523931 h 4999651"/>
              <a:gd name="connsiteX122" fmla="*/ 0 w 8472486"/>
              <a:gd name="connsiteY122" fmla="*/ 4490959 h 4999651"/>
              <a:gd name="connsiteX123" fmla="*/ 0 w 8472486"/>
              <a:gd name="connsiteY123" fmla="*/ 4445168 h 4999651"/>
              <a:gd name="connsiteX124" fmla="*/ 0 w 8472486"/>
              <a:gd name="connsiteY124" fmla="*/ 4436637 h 4999651"/>
              <a:gd name="connsiteX125" fmla="*/ 0 w 8472486"/>
              <a:gd name="connsiteY125" fmla="*/ 4390246 h 4999651"/>
              <a:gd name="connsiteX126" fmla="*/ 0 w 8472486"/>
              <a:gd name="connsiteY126" fmla="*/ 4336892 h 4999651"/>
              <a:gd name="connsiteX127" fmla="*/ 0 w 8472486"/>
              <a:gd name="connsiteY127" fmla="*/ 4325364 h 4999651"/>
              <a:gd name="connsiteX128" fmla="*/ 0 w 8472486"/>
              <a:gd name="connsiteY128" fmla="*/ 4249691 h 4999651"/>
              <a:gd name="connsiteX129" fmla="*/ 0 w 8472486"/>
              <a:gd name="connsiteY129" fmla="*/ 4223867 h 4999651"/>
              <a:gd name="connsiteX130" fmla="*/ 0 w 8472486"/>
              <a:gd name="connsiteY130" fmla="*/ 4162397 h 4999651"/>
              <a:gd name="connsiteX131" fmla="*/ 0 w 8472486"/>
              <a:gd name="connsiteY131" fmla="*/ 4096730 h 4999651"/>
              <a:gd name="connsiteX132" fmla="*/ 0 w 8472486"/>
              <a:gd name="connsiteY132" fmla="*/ 4062652 h 4999651"/>
              <a:gd name="connsiteX133" fmla="*/ 0 w 8472486"/>
              <a:gd name="connsiteY133" fmla="*/ 3977033 h 4999651"/>
              <a:gd name="connsiteX134" fmla="*/ 0 w 8472486"/>
              <a:gd name="connsiteY134" fmla="*/ 3973298 h 4999651"/>
              <a:gd name="connsiteX135" fmla="*/ 0 w 8472486"/>
              <a:gd name="connsiteY135" fmla="*/ 3964427 h 4999651"/>
              <a:gd name="connsiteX136" fmla="*/ 0 w 8472486"/>
              <a:gd name="connsiteY136" fmla="*/ 3954653 h 4999651"/>
              <a:gd name="connsiteX137" fmla="*/ 0 w 8472486"/>
              <a:gd name="connsiteY137" fmla="*/ 3949627 h 4999651"/>
              <a:gd name="connsiteX138" fmla="*/ 0 w 8472486"/>
              <a:gd name="connsiteY138" fmla="*/ 3947151 h 4999651"/>
              <a:gd name="connsiteX139" fmla="*/ 0 w 8472486"/>
              <a:gd name="connsiteY139" fmla="*/ 3918670 h 4999651"/>
              <a:gd name="connsiteX140" fmla="*/ 0 w 8472486"/>
              <a:gd name="connsiteY140" fmla="*/ 3876182 h 4999651"/>
              <a:gd name="connsiteX141" fmla="*/ 0 w 8472486"/>
              <a:gd name="connsiteY141" fmla="*/ 3822490 h 4999651"/>
              <a:gd name="connsiteX142" fmla="*/ 0 w 8472486"/>
              <a:gd name="connsiteY142" fmla="*/ 3816885 h 4999651"/>
              <a:gd name="connsiteX143" fmla="*/ 0 w 8472486"/>
              <a:gd name="connsiteY143" fmla="*/ 3796805 h 4999651"/>
              <a:gd name="connsiteX144" fmla="*/ 0 w 8472486"/>
              <a:gd name="connsiteY144" fmla="*/ 3737978 h 4999651"/>
              <a:gd name="connsiteX145" fmla="*/ 0 w 8472486"/>
              <a:gd name="connsiteY145" fmla="*/ 3702793 h 4999651"/>
              <a:gd name="connsiteX146" fmla="*/ 0 w 8472486"/>
              <a:gd name="connsiteY146" fmla="*/ 3701687 h 4999651"/>
              <a:gd name="connsiteX147" fmla="*/ 0 w 8472486"/>
              <a:gd name="connsiteY147" fmla="*/ 3693939 h 4999651"/>
              <a:gd name="connsiteX148" fmla="*/ 0 w 8472486"/>
              <a:gd name="connsiteY148" fmla="*/ 3680413 h 4999651"/>
              <a:gd name="connsiteX149" fmla="*/ 0 w 8472486"/>
              <a:gd name="connsiteY149" fmla="*/ 3673096 h 4999651"/>
              <a:gd name="connsiteX150" fmla="*/ 0 w 8472486"/>
              <a:gd name="connsiteY150" fmla="*/ 3672911 h 4999651"/>
              <a:gd name="connsiteX151" fmla="*/ 0 w 8472486"/>
              <a:gd name="connsiteY151" fmla="*/ 3631962 h 4999651"/>
              <a:gd name="connsiteX152" fmla="*/ 0 w 8472486"/>
              <a:gd name="connsiteY152" fmla="*/ 3622355 h 4999651"/>
              <a:gd name="connsiteX153" fmla="*/ 0 w 8472486"/>
              <a:gd name="connsiteY153" fmla="*/ 3601942 h 4999651"/>
              <a:gd name="connsiteX154" fmla="*/ 0 w 8472486"/>
              <a:gd name="connsiteY154" fmla="*/ 3597423 h 4999651"/>
              <a:gd name="connsiteX155" fmla="*/ 0 w 8472486"/>
              <a:gd name="connsiteY155" fmla="*/ 3564451 h 4999651"/>
              <a:gd name="connsiteX156" fmla="*/ 0 w 8472486"/>
              <a:gd name="connsiteY156" fmla="*/ 3522565 h 4999651"/>
              <a:gd name="connsiteX157" fmla="*/ 0 w 8472486"/>
              <a:gd name="connsiteY157" fmla="*/ 3518660 h 4999651"/>
              <a:gd name="connsiteX158" fmla="*/ 0 w 8472486"/>
              <a:gd name="connsiteY158" fmla="*/ 3510129 h 4999651"/>
              <a:gd name="connsiteX159" fmla="*/ 0 w 8472486"/>
              <a:gd name="connsiteY159" fmla="*/ 3463738 h 4999651"/>
              <a:gd name="connsiteX160" fmla="*/ 0 w 8472486"/>
              <a:gd name="connsiteY160" fmla="*/ 3430475 h 4999651"/>
              <a:gd name="connsiteX161" fmla="*/ 0 w 8472486"/>
              <a:gd name="connsiteY161" fmla="*/ 3410384 h 4999651"/>
              <a:gd name="connsiteX162" fmla="*/ 0 w 8472486"/>
              <a:gd name="connsiteY162" fmla="*/ 3398856 h 4999651"/>
              <a:gd name="connsiteX163" fmla="*/ 0 w 8472486"/>
              <a:gd name="connsiteY163" fmla="*/ 3348115 h 4999651"/>
              <a:gd name="connsiteX164" fmla="*/ 0 w 8472486"/>
              <a:gd name="connsiteY164" fmla="*/ 3323183 h 4999651"/>
              <a:gd name="connsiteX165" fmla="*/ 0 w 8472486"/>
              <a:gd name="connsiteY165" fmla="*/ 3297359 h 4999651"/>
              <a:gd name="connsiteX166" fmla="*/ 0 w 8472486"/>
              <a:gd name="connsiteY166" fmla="*/ 3235889 h 4999651"/>
              <a:gd name="connsiteX167" fmla="*/ 0 w 8472486"/>
              <a:gd name="connsiteY167" fmla="*/ 3220333 h 4999651"/>
              <a:gd name="connsiteX168" fmla="*/ 0 w 8472486"/>
              <a:gd name="connsiteY168" fmla="*/ 3170222 h 4999651"/>
              <a:gd name="connsiteX169" fmla="*/ 0 w 8472486"/>
              <a:gd name="connsiteY169" fmla="*/ 3156235 h 4999651"/>
              <a:gd name="connsiteX170" fmla="*/ 0 w 8472486"/>
              <a:gd name="connsiteY170" fmla="*/ 3136144 h 4999651"/>
              <a:gd name="connsiteX171" fmla="*/ 0 w 8472486"/>
              <a:gd name="connsiteY171" fmla="*/ 3028145 h 4999651"/>
              <a:gd name="connsiteX172" fmla="*/ 0 w 8472486"/>
              <a:gd name="connsiteY172" fmla="*/ 3023119 h 4999651"/>
              <a:gd name="connsiteX173" fmla="*/ 0 w 8472486"/>
              <a:gd name="connsiteY173" fmla="*/ 2991100 h 4999651"/>
              <a:gd name="connsiteX174" fmla="*/ 0 w 8472486"/>
              <a:gd name="connsiteY174" fmla="*/ 2977152 h 4999651"/>
              <a:gd name="connsiteX175" fmla="*/ 0 w 8472486"/>
              <a:gd name="connsiteY175" fmla="*/ 2946094 h 4999651"/>
              <a:gd name="connsiteX176" fmla="*/ 0 w 8472486"/>
              <a:gd name="connsiteY176" fmla="*/ 2946093 h 4999651"/>
              <a:gd name="connsiteX177" fmla="*/ 0 w 8472486"/>
              <a:gd name="connsiteY177" fmla="*/ 2895982 h 4999651"/>
              <a:gd name="connsiteX178" fmla="*/ 0 w 8472486"/>
              <a:gd name="connsiteY178" fmla="*/ 2870297 h 4999651"/>
              <a:gd name="connsiteX179" fmla="*/ 0 w 8472486"/>
              <a:gd name="connsiteY179" fmla="*/ 2832823 h 4999651"/>
              <a:gd name="connsiteX180" fmla="*/ 0 w 8472486"/>
              <a:gd name="connsiteY180" fmla="*/ 2793165 h 4999651"/>
              <a:gd name="connsiteX181" fmla="*/ 0 w 8472486"/>
              <a:gd name="connsiteY181" fmla="*/ 2753905 h 4999651"/>
              <a:gd name="connsiteX182" fmla="*/ 0 w 8472486"/>
              <a:gd name="connsiteY182" fmla="*/ 2741947 h 4999651"/>
              <a:gd name="connsiteX183" fmla="*/ 0 w 8472486"/>
              <a:gd name="connsiteY183" fmla="*/ 2741946 h 4999651"/>
              <a:gd name="connsiteX184" fmla="*/ 0 w 8472486"/>
              <a:gd name="connsiteY184" fmla="*/ 2716861 h 4999651"/>
              <a:gd name="connsiteX185" fmla="*/ 0 w 8472486"/>
              <a:gd name="connsiteY185" fmla="*/ 2716860 h 4999651"/>
              <a:gd name="connsiteX186" fmla="*/ 0 w 8472486"/>
              <a:gd name="connsiteY186" fmla="*/ 2695847 h 4999651"/>
              <a:gd name="connsiteX187" fmla="*/ 0 w 8472486"/>
              <a:gd name="connsiteY187" fmla="*/ 2596057 h 4999651"/>
              <a:gd name="connsiteX188" fmla="*/ 0 w 8472486"/>
              <a:gd name="connsiteY188" fmla="*/ 2543765 h 4999651"/>
              <a:gd name="connsiteX189" fmla="*/ 0 w 8472486"/>
              <a:gd name="connsiteY189" fmla="*/ 2518925 h 4999651"/>
              <a:gd name="connsiteX190" fmla="*/ 0 w 8472486"/>
              <a:gd name="connsiteY190" fmla="*/ 2472042 h 4999651"/>
              <a:gd name="connsiteX191" fmla="*/ 0 w 8472486"/>
              <a:gd name="connsiteY191" fmla="*/ 2467707 h 4999651"/>
              <a:gd name="connsiteX192" fmla="*/ 0 w 8472486"/>
              <a:gd name="connsiteY192" fmla="*/ 2456026 h 4999651"/>
              <a:gd name="connsiteX193" fmla="*/ 0 w 8472486"/>
              <a:gd name="connsiteY193" fmla="*/ 2197802 h 4999651"/>
              <a:gd name="connsiteX194" fmla="*/ 0 w 8472486"/>
              <a:gd name="connsiteY194" fmla="*/ 2181785 h 4999651"/>
              <a:gd name="connsiteX195" fmla="*/ 0 w 8472486"/>
              <a:gd name="connsiteY195" fmla="*/ 2180555 h 4999651"/>
              <a:gd name="connsiteX196" fmla="*/ 0 w 8472486"/>
              <a:gd name="connsiteY196" fmla="*/ 2094814 h 4999651"/>
              <a:gd name="connsiteX197" fmla="*/ 0 w 8472486"/>
              <a:gd name="connsiteY197" fmla="*/ 1906315 h 4999651"/>
              <a:gd name="connsiteX198" fmla="*/ 0 w 8472486"/>
              <a:gd name="connsiteY198" fmla="*/ 1866657 h 4999651"/>
              <a:gd name="connsiteX199" fmla="*/ 0 w 8472486"/>
              <a:gd name="connsiteY199" fmla="*/ 1820574 h 4999651"/>
              <a:gd name="connsiteX200" fmla="*/ 0 w 8472486"/>
              <a:gd name="connsiteY200" fmla="*/ 1708702 h 4999651"/>
              <a:gd name="connsiteX201" fmla="*/ 0 w 8472486"/>
              <a:gd name="connsiteY201" fmla="*/ 1592417 h 4999651"/>
              <a:gd name="connsiteX202" fmla="*/ 0 w 8472486"/>
              <a:gd name="connsiteY202" fmla="*/ 1529518 h 4999651"/>
              <a:gd name="connsiteX203" fmla="*/ 0 w 8472486"/>
              <a:gd name="connsiteY203" fmla="*/ 1434462 h 4999651"/>
              <a:gd name="connsiteX204" fmla="*/ 0 w 8472486"/>
              <a:gd name="connsiteY204" fmla="*/ 1296857 h 4999651"/>
              <a:gd name="connsiteX205" fmla="*/ 0 w 8472486"/>
              <a:gd name="connsiteY205" fmla="*/ 1255277 h 4999651"/>
              <a:gd name="connsiteX206" fmla="*/ 0 w 8472486"/>
              <a:gd name="connsiteY206" fmla="*/ 1168306 h 4999651"/>
              <a:gd name="connsiteX207" fmla="*/ 0 w 8472486"/>
              <a:gd name="connsiteY207" fmla="*/ 1022617 h 4999651"/>
              <a:gd name="connsiteX208" fmla="*/ 0 w 8472486"/>
              <a:gd name="connsiteY208" fmla="*/ 894066 h 4999651"/>
              <a:gd name="connsiteX209" fmla="*/ 0 w 8472486"/>
              <a:gd name="connsiteY209" fmla="*/ 782194 h 4999651"/>
              <a:gd name="connsiteX210" fmla="*/ 0 w 8472486"/>
              <a:gd name="connsiteY210" fmla="*/ 507954 h 4999651"/>
              <a:gd name="connsiteX211" fmla="*/ 0 w 8472486"/>
              <a:gd name="connsiteY211" fmla="*/ 370349 h 4999651"/>
              <a:gd name="connsiteX212" fmla="*/ 0 w 8472486"/>
              <a:gd name="connsiteY212" fmla="*/ 96109 h 4999651"/>
              <a:gd name="connsiteX213" fmla="*/ 80998 w 8472486"/>
              <a:gd name="connsiteY213" fmla="*/ 1501 h 499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</a:cxnLst>
            <a:rect l="l" t="t" r="r" b="b"/>
            <a:pathLst>
              <a:path w="8472486" h="4999651">
                <a:moveTo>
                  <a:pt x="95987" y="0"/>
                </a:moveTo>
                <a:lnTo>
                  <a:pt x="8376497" y="0"/>
                </a:lnTo>
                <a:lnTo>
                  <a:pt x="8408176" y="4129"/>
                </a:lnTo>
                <a:cubicBezTo>
                  <a:pt x="8472486" y="22525"/>
                  <a:pt x="8472486" y="96109"/>
                  <a:pt x="8472486" y="96109"/>
                </a:cubicBezTo>
                <a:cubicBezTo>
                  <a:pt x="8472486" y="96109"/>
                  <a:pt x="8472486" y="96109"/>
                  <a:pt x="8472486" y="335164"/>
                </a:cubicBezTo>
                <a:lnTo>
                  <a:pt x="8472486" y="370349"/>
                </a:lnTo>
                <a:cubicBezTo>
                  <a:pt x="8472486" y="370349"/>
                  <a:pt x="8472486" y="370349"/>
                  <a:pt x="8472486" y="379203"/>
                </a:cubicBezTo>
                <a:lnTo>
                  <a:pt x="8472486" y="400047"/>
                </a:lnTo>
                <a:lnTo>
                  <a:pt x="8472486" y="400231"/>
                </a:lnTo>
                <a:cubicBezTo>
                  <a:pt x="8472486" y="415172"/>
                  <a:pt x="8472486" y="437584"/>
                  <a:pt x="8472486" y="471201"/>
                </a:cubicBezTo>
                <a:lnTo>
                  <a:pt x="8472486" y="475720"/>
                </a:lnTo>
                <a:lnTo>
                  <a:pt x="8472486" y="508691"/>
                </a:lnTo>
                <a:cubicBezTo>
                  <a:pt x="8472486" y="522526"/>
                  <a:pt x="8472486" y="537743"/>
                  <a:pt x="8472486" y="554483"/>
                </a:cubicBezTo>
                <a:lnTo>
                  <a:pt x="8472486" y="563014"/>
                </a:lnTo>
                <a:lnTo>
                  <a:pt x="8472486" y="609404"/>
                </a:lnTo>
                <a:lnTo>
                  <a:pt x="8472486" y="662758"/>
                </a:lnTo>
                <a:lnTo>
                  <a:pt x="8472486" y="674287"/>
                </a:lnTo>
                <a:cubicBezTo>
                  <a:pt x="8472486" y="697667"/>
                  <a:pt x="8472486" y="722845"/>
                  <a:pt x="8472486" y="749960"/>
                </a:cubicBezTo>
                <a:lnTo>
                  <a:pt x="8472486" y="775784"/>
                </a:lnTo>
                <a:lnTo>
                  <a:pt x="8472486" y="837254"/>
                </a:lnTo>
                <a:lnTo>
                  <a:pt x="8472486" y="902920"/>
                </a:lnTo>
                <a:lnTo>
                  <a:pt x="8472486" y="936998"/>
                </a:lnTo>
                <a:lnTo>
                  <a:pt x="8472486" y="1022617"/>
                </a:lnTo>
                <a:cubicBezTo>
                  <a:pt x="8472486" y="1022617"/>
                  <a:pt x="8472486" y="1022617"/>
                  <a:pt x="8472486" y="1035224"/>
                </a:cubicBezTo>
                <a:lnTo>
                  <a:pt x="8472486" y="1044998"/>
                </a:lnTo>
                <a:lnTo>
                  <a:pt x="8472486" y="1050024"/>
                </a:lnTo>
                <a:lnTo>
                  <a:pt x="8472486" y="1052499"/>
                </a:lnTo>
                <a:cubicBezTo>
                  <a:pt x="8472486" y="1067440"/>
                  <a:pt x="8472486" y="1089851"/>
                  <a:pt x="8472486" y="1123468"/>
                </a:cubicBezTo>
                <a:lnTo>
                  <a:pt x="8472486" y="1177160"/>
                </a:lnTo>
                <a:lnTo>
                  <a:pt x="8472486" y="1182765"/>
                </a:lnTo>
                <a:lnTo>
                  <a:pt x="8472486" y="1202846"/>
                </a:lnTo>
                <a:lnTo>
                  <a:pt x="8472486" y="1261672"/>
                </a:lnTo>
                <a:lnTo>
                  <a:pt x="8472486" y="1296857"/>
                </a:lnTo>
                <a:cubicBezTo>
                  <a:pt x="8472486" y="1296857"/>
                  <a:pt x="8472486" y="1296857"/>
                  <a:pt x="8472486" y="1305711"/>
                </a:cubicBezTo>
                <a:lnTo>
                  <a:pt x="8472486" y="1319238"/>
                </a:lnTo>
                <a:lnTo>
                  <a:pt x="8472486" y="1326555"/>
                </a:lnTo>
                <a:lnTo>
                  <a:pt x="8472486" y="1326739"/>
                </a:lnTo>
                <a:cubicBezTo>
                  <a:pt x="8472486" y="1334210"/>
                  <a:pt x="8472486" y="1343548"/>
                  <a:pt x="8472486" y="1355221"/>
                </a:cubicBezTo>
                <a:lnTo>
                  <a:pt x="8472486" y="1377295"/>
                </a:lnTo>
                <a:lnTo>
                  <a:pt x="8472486" y="1397709"/>
                </a:lnTo>
                <a:lnTo>
                  <a:pt x="8472486" y="1402228"/>
                </a:lnTo>
                <a:lnTo>
                  <a:pt x="8472486" y="1435199"/>
                </a:lnTo>
                <a:lnTo>
                  <a:pt x="8472486" y="1477086"/>
                </a:lnTo>
                <a:lnTo>
                  <a:pt x="8472486" y="1480991"/>
                </a:lnTo>
                <a:lnTo>
                  <a:pt x="8472486" y="1489522"/>
                </a:lnTo>
                <a:lnTo>
                  <a:pt x="8472486" y="1535912"/>
                </a:lnTo>
                <a:lnTo>
                  <a:pt x="8472486" y="1569176"/>
                </a:lnTo>
                <a:lnTo>
                  <a:pt x="8472486" y="1589266"/>
                </a:lnTo>
                <a:lnTo>
                  <a:pt x="8472486" y="1600795"/>
                </a:lnTo>
                <a:lnTo>
                  <a:pt x="8472486" y="1651535"/>
                </a:lnTo>
                <a:lnTo>
                  <a:pt x="8472486" y="1676468"/>
                </a:lnTo>
                <a:lnTo>
                  <a:pt x="8472486" y="1702292"/>
                </a:lnTo>
                <a:lnTo>
                  <a:pt x="8472486" y="1763762"/>
                </a:lnTo>
                <a:lnTo>
                  <a:pt x="8472486" y="1779317"/>
                </a:lnTo>
                <a:lnTo>
                  <a:pt x="8472486" y="1829428"/>
                </a:lnTo>
                <a:lnTo>
                  <a:pt x="8472486" y="1843416"/>
                </a:lnTo>
                <a:lnTo>
                  <a:pt x="8472486" y="1863506"/>
                </a:lnTo>
                <a:lnTo>
                  <a:pt x="8472486" y="1971506"/>
                </a:lnTo>
                <a:lnTo>
                  <a:pt x="8472486" y="1976532"/>
                </a:lnTo>
                <a:lnTo>
                  <a:pt x="8472486" y="2008550"/>
                </a:lnTo>
                <a:lnTo>
                  <a:pt x="8472486" y="2053557"/>
                </a:lnTo>
                <a:lnTo>
                  <a:pt x="8472486" y="2103668"/>
                </a:lnTo>
                <a:lnTo>
                  <a:pt x="8472486" y="2129354"/>
                </a:lnTo>
                <a:lnTo>
                  <a:pt x="8472486" y="2245746"/>
                </a:lnTo>
                <a:lnTo>
                  <a:pt x="8472486" y="2257704"/>
                </a:lnTo>
                <a:lnTo>
                  <a:pt x="8472486" y="2282790"/>
                </a:lnTo>
                <a:lnTo>
                  <a:pt x="8472486" y="2303803"/>
                </a:lnTo>
                <a:lnTo>
                  <a:pt x="8472486" y="2403594"/>
                </a:lnTo>
                <a:lnTo>
                  <a:pt x="8472486" y="2495684"/>
                </a:lnTo>
                <a:lnTo>
                  <a:pt x="8472486" y="2527609"/>
                </a:lnTo>
                <a:lnTo>
                  <a:pt x="8472486" y="2531944"/>
                </a:lnTo>
                <a:lnTo>
                  <a:pt x="8472486" y="2543765"/>
                </a:lnTo>
                <a:lnTo>
                  <a:pt x="8472486" y="2578043"/>
                </a:lnTo>
                <a:lnTo>
                  <a:pt x="8472486" y="2705825"/>
                </a:lnTo>
                <a:lnTo>
                  <a:pt x="8472486" y="2769924"/>
                </a:lnTo>
                <a:lnTo>
                  <a:pt x="8472486" y="2801849"/>
                </a:lnTo>
                <a:lnTo>
                  <a:pt x="8472486" y="2801850"/>
                </a:lnTo>
                <a:lnTo>
                  <a:pt x="8472486" y="2817865"/>
                </a:lnTo>
                <a:lnTo>
                  <a:pt x="8472486" y="2819095"/>
                </a:lnTo>
                <a:lnTo>
                  <a:pt x="8472486" y="2819096"/>
                </a:lnTo>
                <a:lnTo>
                  <a:pt x="8472486" y="2904836"/>
                </a:lnTo>
                <a:lnTo>
                  <a:pt x="8472486" y="2935058"/>
                </a:lnTo>
                <a:lnTo>
                  <a:pt x="8472486" y="2977152"/>
                </a:lnTo>
                <a:lnTo>
                  <a:pt x="8472486" y="3093335"/>
                </a:lnTo>
                <a:lnTo>
                  <a:pt x="8472486" y="3132993"/>
                </a:lnTo>
                <a:lnTo>
                  <a:pt x="8472486" y="3179076"/>
                </a:lnTo>
                <a:lnTo>
                  <a:pt x="8472486" y="3290949"/>
                </a:lnTo>
                <a:lnTo>
                  <a:pt x="8472486" y="3407234"/>
                </a:lnTo>
                <a:lnTo>
                  <a:pt x="8472486" y="3470133"/>
                </a:lnTo>
                <a:lnTo>
                  <a:pt x="8472486" y="3565189"/>
                </a:lnTo>
                <a:lnTo>
                  <a:pt x="8472486" y="3702793"/>
                </a:lnTo>
                <a:lnTo>
                  <a:pt x="8472486" y="3744373"/>
                </a:lnTo>
                <a:lnTo>
                  <a:pt x="8472486" y="3831344"/>
                </a:lnTo>
                <a:lnTo>
                  <a:pt x="8472486" y="3977033"/>
                </a:lnTo>
                <a:lnTo>
                  <a:pt x="8472486" y="4105584"/>
                </a:lnTo>
                <a:lnTo>
                  <a:pt x="8472486" y="4217457"/>
                </a:lnTo>
                <a:lnTo>
                  <a:pt x="8472486" y="4491697"/>
                </a:lnTo>
                <a:lnTo>
                  <a:pt x="8472486" y="4629301"/>
                </a:lnTo>
                <a:lnTo>
                  <a:pt x="8472486" y="4903541"/>
                </a:lnTo>
                <a:cubicBezTo>
                  <a:pt x="8472486" y="4999651"/>
                  <a:pt x="8376489" y="4999651"/>
                  <a:pt x="8376489" y="4999651"/>
                </a:cubicBezTo>
                <a:cubicBezTo>
                  <a:pt x="8376489" y="4999651"/>
                  <a:pt x="8376489" y="4999651"/>
                  <a:pt x="4660610" y="4999651"/>
                </a:cubicBezTo>
                <a:lnTo>
                  <a:pt x="4388967" y="4999651"/>
                </a:lnTo>
                <a:lnTo>
                  <a:pt x="4289284" y="4999651"/>
                </a:lnTo>
                <a:lnTo>
                  <a:pt x="4235610" y="4999651"/>
                </a:lnTo>
                <a:lnTo>
                  <a:pt x="3729367" y="4999651"/>
                </a:lnTo>
                <a:cubicBezTo>
                  <a:pt x="2675905" y="4999651"/>
                  <a:pt x="1471948" y="4999651"/>
                  <a:pt x="95997" y="4999651"/>
                </a:cubicBezTo>
                <a:cubicBezTo>
                  <a:pt x="0" y="4999651"/>
                  <a:pt x="0" y="4903541"/>
                  <a:pt x="0" y="4903541"/>
                </a:cubicBezTo>
                <a:lnTo>
                  <a:pt x="0" y="4899806"/>
                </a:lnTo>
                <a:lnTo>
                  <a:pt x="0" y="4890935"/>
                </a:lnTo>
                <a:lnTo>
                  <a:pt x="0" y="4873659"/>
                </a:lnTo>
                <a:lnTo>
                  <a:pt x="0" y="4845178"/>
                </a:lnTo>
                <a:lnTo>
                  <a:pt x="0" y="4802690"/>
                </a:lnTo>
                <a:lnTo>
                  <a:pt x="0" y="4743393"/>
                </a:lnTo>
                <a:lnTo>
                  <a:pt x="0" y="4664486"/>
                </a:lnTo>
                <a:lnTo>
                  <a:pt x="0" y="4629301"/>
                </a:lnTo>
                <a:lnTo>
                  <a:pt x="0" y="4628195"/>
                </a:lnTo>
                <a:lnTo>
                  <a:pt x="0" y="4620447"/>
                </a:lnTo>
                <a:lnTo>
                  <a:pt x="0" y="4599604"/>
                </a:lnTo>
                <a:lnTo>
                  <a:pt x="0" y="4599419"/>
                </a:lnTo>
                <a:lnTo>
                  <a:pt x="0" y="4558470"/>
                </a:lnTo>
                <a:lnTo>
                  <a:pt x="0" y="4528450"/>
                </a:lnTo>
                <a:lnTo>
                  <a:pt x="0" y="4523931"/>
                </a:lnTo>
                <a:lnTo>
                  <a:pt x="0" y="4490959"/>
                </a:lnTo>
                <a:lnTo>
                  <a:pt x="0" y="4445168"/>
                </a:lnTo>
                <a:lnTo>
                  <a:pt x="0" y="4436637"/>
                </a:lnTo>
                <a:lnTo>
                  <a:pt x="0" y="4390246"/>
                </a:lnTo>
                <a:lnTo>
                  <a:pt x="0" y="4336892"/>
                </a:lnTo>
                <a:lnTo>
                  <a:pt x="0" y="4325364"/>
                </a:lnTo>
                <a:lnTo>
                  <a:pt x="0" y="4249691"/>
                </a:lnTo>
                <a:lnTo>
                  <a:pt x="0" y="4223867"/>
                </a:lnTo>
                <a:lnTo>
                  <a:pt x="0" y="4162397"/>
                </a:lnTo>
                <a:lnTo>
                  <a:pt x="0" y="4096730"/>
                </a:lnTo>
                <a:lnTo>
                  <a:pt x="0" y="4062652"/>
                </a:lnTo>
                <a:lnTo>
                  <a:pt x="0" y="3977033"/>
                </a:lnTo>
                <a:lnTo>
                  <a:pt x="0" y="3973298"/>
                </a:lnTo>
                <a:lnTo>
                  <a:pt x="0" y="3964427"/>
                </a:lnTo>
                <a:lnTo>
                  <a:pt x="0" y="3954653"/>
                </a:lnTo>
                <a:lnTo>
                  <a:pt x="0" y="3949627"/>
                </a:lnTo>
                <a:lnTo>
                  <a:pt x="0" y="3947151"/>
                </a:lnTo>
                <a:lnTo>
                  <a:pt x="0" y="3918670"/>
                </a:lnTo>
                <a:lnTo>
                  <a:pt x="0" y="3876182"/>
                </a:lnTo>
                <a:lnTo>
                  <a:pt x="0" y="3822490"/>
                </a:lnTo>
                <a:lnTo>
                  <a:pt x="0" y="3816885"/>
                </a:lnTo>
                <a:lnTo>
                  <a:pt x="0" y="3796805"/>
                </a:lnTo>
                <a:lnTo>
                  <a:pt x="0" y="3737978"/>
                </a:lnTo>
                <a:lnTo>
                  <a:pt x="0" y="3702793"/>
                </a:lnTo>
                <a:lnTo>
                  <a:pt x="0" y="3701687"/>
                </a:lnTo>
                <a:lnTo>
                  <a:pt x="0" y="3693939"/>
                </a:lnTo>
                <a:lnTo>
                  <a:pt x="0" y="3680413"/>
                </a:lnTo>
                <a:lnTo>
                  <a:pt x="0" y="3673096"/>
                </a:lnTo>
                <a:lnTo>
                  <a:pt x="0" y="3672911"/>
                </a:lnTo>
                <a:lnTo>
                  <a:pt x="0" y="3631962"/>
                </a:lnTo>
                <a:lnTo>
                  <a:pt x="0" y="3622355"/>
                </a:lnTo>
                <a:lnTo>
                  <a:pt x="0" y="3601942"/>
                </a:lnTo>
                <a:lnTo>
                  <a:pt x="0" y="3597423"/>
                </a:lnTo>
                <a:lnTo>
                  <a:pt x="0" y="3564451"/>
                </a:lnTo>
                <a:lnTo>
                  <a:pt x="0" y="3522565"/>
                </a:lnTo>
                <a:lnTo>
                  <a:pt x="0" y="3518660"/>
                </a:lnTo>
                <a:lnTo>
                  <a:pt x="0" y="3510129"/>
                </a:lnTo>
                <a:lnTo>
                  <a:pt x="0" y="3463738"/>
                </a:lnTo>
                <a:lnTo>
                  <a:pt x="0" y="3430475"/>
                </a:lnTo>
                <a:lnTo>
                  <a:pt x="0" y="3410384"/>
                </a:lnTo>
                <a:lnTo>
                  <a:pt x="0" y="3398856"/>
                </a:lnTo>
                <a:lnTo>
                  <a:pt x="0" y="3348115"/>
                </a:lnTo>
                <a:lnTo>
                  <a:pt x="0" y="3323183"/>
                </a:lnTo>
                <a:lnTo>
                  <a:pt x="0" y="3297359"/>
                </a:lnTo>
                <a:lnTo>
                  <a:pt x="0" y="3235889"/>
                </a:lnTo>
                <a:lnTo>
                  <a:pt x="0" y="3220333"/>
                </a:lnTo>
                <a:lnTo>
                  <a:pt x="0" y="3170222"/>
                </a:lnTo>
                <a:lnTo>
                  <a:pt x="0" y="3156235"/>
                </a:lnTo>
                <a:lnTo>
                  <a:pt x="0" y="3136144"/>
                </a:lnTo>
                <a:lnTo>
                  <a:pt x="0" y="3028145"/>
                </a:lnTo>
                <a:lnTo>
                  <a:pt x="0" y="3023119"/>
                </a:lnTo>
                <a:lnTo>
                  <a:pt x="0" y="2991100"/>
                </a:lnTo>
                <a:lnTo>
                  <a:pt x="0" y="2977152"/>
                </a:lnTo>
                <a:lnTo>
                  <a:pt x="0" y="2946094"/>
                </a:lnTo>
                <a:lnTo>
                  <a:pt x="0" y="2946093"/>
                </a:lnTo>
                <a:lnTo>
                  <a:pt x="0" y="2895982"/>
                </a:lnTo>
                <a:lnTo>
                  <a:pt x="0" y="2870297"/>
                </a:lnTo>
                <a:lnTo>
                  <a:pt x="0" y="2832823"/>
                </a:lnTo>
                <a:lnTo>
                  <a:pt x="0" y="2793165"/>
                </a:lnTo>
                <a:lnTo>
                  <a:pt x="0" y="2753905"/>
                </a:lnTo>
                <a:lnTo>
                  <a:pt x="0" y="2741947"/>
                </a:lnTo>
                <a:lnTo>
                  <a:pt x="0" y="2741946"/>
                </a:lnTo>
                <a:lnTo>
                  <a:pt x="0" y="2716861"/>
                </a:lnTo>
                <a:lnTo>
                  <a:pt x="0" y="2716860"/>
                </a:lnTo>
                <a:lnTo>
                  <a:pt x="0" y="2695847"/>
                </a:lnTo>
                <a:lnTo>
                  <a:pt x="0" y="2596057"/>
                </a:lnTo>
                <a:lnTo>
                  <a:pt x="0" y="2543765"/>
                </a:lnTo>
                <a:lnTo>
                  <a:pt x="0" y="2518925"/>
                </a:lnTo>
                <a:lnTo>
                  <a:pt x="0" y="2472042"/>
                </a:lnTo>
                <a:lnTo>
                  <a:pt x="0" y="2467707"/>
                </a:lnTo>
                <a:lnTo>
                  <a:pt x="0" y="2456026"/>
                </a:lnTo>
                <a:lnTo>
                  <a:pt x="0" y="2197802"/>
                </a:lnTo>
                <a:lnTo>
                  <a:pt x="0" y="2181785"/>
                </a:lnTo>
                <a:lnTo>
                  <a:pt x="0" y="2180555"/>
                </a:lnTo>
                <a:lnTo>
                  <a:pt x="0" y="2094814"/>
                </a:lnTo>
                <a:lnTo>
                  <a:pt x="0" y="1906315"/>
                </a:lnTo>
                <a:lnTo>
                  <a:pt x="0" y="1866657"/>
                </a:lnTo>
                <a:lnTo>
                  <a:pt x="0" y="1820574"/>
                </a:lnTo>
                <a:lnTo>
                  <a:pt x="0" y="1708702"/>
                </a:lnTo>
                <a:lnTo>
                  <a:pt x="0" y="1592417"/>
                </a:lnTo>
                <a:lnTo>
                  <a:pt x="0" y="1529518"/>
                </a:lnTo>
                <a:lnTo>
                  <a:pt x="0" y="1434462"/>
                </a:lnTo>
                <a:lnTo>
                  <a:pt x="0" y="1296857"/>
                </a:lnTo>
                <a:lnTo>
                  <a:pt x="0" y="1255277"/>
                </a:lnTo>
                <a:lnTo>
                  <a:pt x="0" y="1168306"/>
                </a:lnTo>
                <a:lnTo>
                  <a:pt x="0" y="1022617"/>
                </a:lnTo>
                <a:lnTo>
                  <a:pt x="0" y="894066"/>
                </a:lnTo>
                <a:lnTo>
                  <a:pt x="0" y="782194"/>
                </a:lnTo>
                <a:lnTo>
                  <a:pt x="0" y="507954"/>
                </a:lnTo>
                <a:lnTo>
                  <a:pt x="0" y="370349"/>
                </a:lnTo>
                <a:lnTo>
                  <a:pt x="0" y="96109"/>
                </a:lnTo>
                <a:cubicBezTo>
                  <a:pt x="0" y="24027"/>
                  <a:pt x="53998" y="6006"/>
                  <a:pt x="80998" y="1501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4680000" tIns="36000" rIns="36000" bIns="36000" anchor="ctr" anchorCtr="0">
            <a:noAutofit/>
          </a:bodyPr>
          <a:lstStyle>
            <a:lvl1pPr>
              <a:defRPr sz="14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6594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531343" y="1795637"/>
            <a:ext cx="8160220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31343" y="1277983"/>
            <a:ext cx="816022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99866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 bwMode="gray">
          <a:xfrm>
            <a:off x="376239" y="280733"/>
            <a:ext cx="8472486" cy="5920067"/>
          </a:xfrm>
          <a:custGeom>
            <a:avLst/>
            <a:gdLst>
              <a:gd name="connsiteX0" fmla="*/ 66582 w 8472486"/>
              <a:gd name="connsiteY0" fmla="*/ 0 h 5920067"/>
              <a:gd name="connsiteX1" fmla="*/ 8412472 w 8472486"/>
              <a:gd name="connsiteY1" fmla="*/ 0 h 5920067"/>
              <a:gd name="connsiteX2" fmla="*/ 8431987 w 8472486"/>
              <a:gd name="connsiteY2" fmla="*/ 8923 h 5920067"/>
              <a:gd name="connsiteX3" fmla="*/ 8472486 w 8472486"/>
              <a:gd name="connsiteY3" fmla="*/ 90016 h 5920067"/>
              <a:gd name="connsiteX4" fmla="*/ 8472486 w 8472486"/>
              <a:gd name="connsiteY4" fmla="*/ 329071 h 5920067"/>
              <a:gd name="connsiteX5" fmla="*/ 8472486 w 8472486"/>
              <a:gd name="connsiteY5" fmla="*/ 364256 h 5920067"/>
              <a:gd name="connsiteX6" fmla="*/ 8472486 w 8472486"/>
              <a:gd name="connsiteY6" fmla="*/ 373110 h 5920067"/>
              <a:gd name="connsiteX7" fmla="*/ 8472486 w 8472486"/>
              <a:gd name="connsiteY7" fmla="*/ 393954 h 5920067"/>
              <a:gd name="connsiteX8" fmla="*/ 8472486 w 8472486"/>
              <a:gd name="connsiteY8" fmla="*/ 394138 h 5920067"/>
              <a:gd name="connsiteX9" fmla="*/ 8472486 w 8472486"/>
              <a:gd name="connsiteY9" fmla="*/ 465108 h 5920067"/>
              <a:gd name="connsiteX10" fmla="*/ 8472486 w 8472486"/>
              <a:gd name="connsiteY10" fmla="*/ 469627 h 5920067"/>
              <a:gd name="connsiteX11" fmla="*/ 8472486 w 8472486"/>
              <a:gd name="connsiteY11" fmla="*/ 502598 h 5920067"/>
              <a:gd name="connsiteX12" fmla="*/ 8472486 w 8472486"/>
              <a:gd name="connsiteY12" fmla="*/ 548390 h 5920067"/>
              <a:gd name="connsiteX13" fmla="*/ 8472486 w 8472486"/>
              <a:gd name="connsiteY13" fmla="*/ 556921 h 5920067"/>
              <a:gd name="connsiteX14" fmla="*/ 8472486 w 8472486"/>
              <a:gd name="connsiteY14" fmla="*/ 603311 h 5920067"/>
              <a:gd name="connsiteX15" fmla="*/ 8472486 w 8472486"/>
              <a:gd name="connsiteY15" fmla="*/ 656665 h 5920067"/>
              <a:gd name="connsiteX16" fmla="*/ 8472486 w 8472486"/>
              <a:gd name="connsiteY16" fmla="*/ 668194 h 5920067"/>
              <a:gd name="connsiteX17" fmla="*/ 8472486 w 8472486"/>
              <a:gd name="connsiteY17" fmla="*/ 743867 h 5920067"/>
              <a:gd name="connsiteX18" fmla="*/ 8472486 w 8472486"/>
              <a:gd name="connsiteY18" fmla="*/ 769691 h 5920067"/>
              <a:gd name="connsiteX19" fmla="*/ 8472486 w 8472486"/>
              <a:gd name="connsiteY19" fmla="*/ 831161 h 5920067"/>
              <a:gd name="connsiteX20" fmla="*/ 8472486 w 8472486"/>
              <a:gd name="connsiteY20" fmla="*/ 896827 h 5920067"/>
              <a:gd name="connsiteX21" fmla="*/ 8472486 w 8472486"/>
              <a:gd name="connsiteY21" fmla="*/ 930905 h 5920067"/>
              <a:gd name="connsiteX22" fmla="*/ 8472486 w 8472486"/>
              <a:gd name="connsiteY22" fmla="*/ 1016524 h 5920067"/>
              <a:gd name="connsiteX23" fmla="*/ 8472486 w 8472486"/>
              <a:gd name="connsiteY23" fmla="*/ 1029131 h 5920067"/>
              <a:gd name="connsiteX24" fmla="*/ 8472486 w 8472486"/>
              <a:gd name="connsiteY24" fmla="*/ 1038905 h 5920067"/>
              <a:gd name="connsiteX25" fmla="*/ 8472486 w 8472486"/>
              <a:gd name="connsiteY25" fmla="*/ 1043931 h 5920067"/>
              <a:gd name="connsiteX26" fmla="*/ 8472486 w 8472486"/>
              <a:gd name="connsiteY26" fmla="*/ 1046406 h 5920067"/>
              <a:gd name="connsiteX27" fmla="*/ 8472486 w 8472486"/>
              <a:gd name="connsiteY27" fmla="*/ 1117375 h 5920067"/>
              <a:gd name="connsiteX28" fmla="*/ 8472486 w 8472486"/>
              <a:gd name="connsiteY28" fmla="*/ 1171067 h 5920067"/>
              <a:gd name="connsiteX29" fmla="*/ 8472486 w 8472486"/>
              <a:gd name="connsiteY29" fmla="*/ 1176672 h 5920067"/>
              <a:gd name="connsiteX30" fmla="*/ 8472486 w 8472486"/>
              <a:gd name="connsiteY30" fmla="*/ 1196753 h 5920067"/>
              <a:gd name="connsiteX31" fmla="*/ 8472486 w 8472486"/>
              <a:gd name="connsiteY31" fmla="*/ 1255579 h 5920067"/>
              <a:gd name="connsiteX32" fmla="*/ 8472486 w 8472486"/>
              <a:gd name="connsiteY32" fmla="*/ 1290764 h 5920067"/>
              <a:gd name="connsiteX33" fmla="*/ 8472486 w 8472486"/>
              <a:gd name="connsiteY33" fmla="*/ 1299618 h 5920067"/>
              <a:gd name="connsiteX34" fmla="*/ 8472486 w 8472486"/>
              <a:gd name="connsiteY34" fmla="*/ 1313145 h 5920067"/>
              <a:gd name="connsiteX35" fmla="*/ 8472486 w 8472486"/>
              <a:gd name="connsiteY35" fmla="*/ 1320462 h 5920067"/>
              <a:gd name="connsiteX36" fmla="*/ 8472486 w 8472486"/>
              <a:gd name="connsiteY36" fmla="*/ 1320646 h 5920067"/>
              <a:gd name="connsiteX37" fmla="*/ 8472486 w 8472486"/>
              <a:gd name="connsiteY37" fmla="*/ 1349128 h 5920067"/>
              <a:gd name="connsiteX38" fmla="*/ 8472486 w 8472486"/>
              <a:gd name="connsiteY38" fmla="*/ 1371202 h 5920067"/>
              <a:gd name="connsiteX39" fmla="*/ 8472486 w 8472486"/>
              <a:gd name="connsiteY39" fmla="*/ 1391616 h 5920067"/>
              <a:gd name="connsiteX40" fmla="*/ 8472486 w 8472486"/>
              <a:gd name="connsiteY40" fmla="*/ 1396135 h 5920067"/>
              <a:gd name="connsiteX41" fmla="*/ 8472486 w 8472486"/>
              <a:gd name="connsiteY41" fmla="*/ 1429106 h 5920067"/>
              <a:gd name="connsiteX42" fmla="*/ 8472486 w 8472486"/>
              <a:gd name="connsiteY42" fmla="*/ 1470993 h 5920067"/>
              <a:gd name="connsiteX43" fmla="*/ 8472486 w 8472486"/>
              <a:gd name="connsiteY43" fmla="*/ 1474898 h 5920067"/>
              <a:gd name="connsiteX44" fmla="*/ 8472486 w 8472486"/>
              <a:gd name="connsiteY44" fmla="*/ 1483429 h 5920067"/>
              <a:gd name="connsiteX45" fmla="*/ 8472486 w 8472486"/>
              <a:gd name="connsiteY45" fmla="*/ 1529819 h 5920067"/>
              <a:gd name="connsiteX46" fmla="*/ 8472486 w 8472486"/>
              <a:gd name="connsiteY46" fmla="*/ 1563083 h 5920067"/>
              <a:gd name="connsiteX47" fmla="*/ 8472486 w 8472486"/>
              <a:gd name="connsiteY47" fmla="*/ 1583173 h 5920067"/>
              <a:gd name="connsiteX48" fmla="*/ 8472486 w 8472486"/>
              <a:gd name="connsiteY48" fmla="*/ 1594702 h 5920067"/>
              <a:gd name="connsiteX49" fmla="*/ 8472486 w 8472486"/>
              <a:gd name="connsiteY49" fmla="*/ 1645442 h 5920067"/>
              <a:gd name="connsiteX50" fmla="*/ 8472486 w 8472486"/>
              <a:gd name="connsiteY50" fmla="*/ 1670375 h 5920067"/>
              <a:gd name="connsiteX51" fmla="*/ 8472486 w 8472486"/>
              <a:gd name="connsiteY51" fmla="*/ 1696199 h 5920067"/>
              <a:gd name="connsiteX52" fmla="*/ 8472486 w 8472486"/>
              <a:gd name="connsiteY52" fmla="*/ 1757669 h 5920067"/>
              <a:gd name="connsiteX53" fmla="*/ 8472486 w 8472486"/>
              <a:gd name="connsiteY53" fmla="*/ 1773224 h 5920067"/>
              <a:gd name="connsiteX54" fmla="*/ 8472486 w 8472486"/>
              <a:gd name="connsiteY54" fmla="*/ 1823335 h 5920067"/>
              <a:gd name="connsiteX55" fmla="*/ 8472486 w 8472486"/>
              <a:gd name="connsiteY55" fmla="*/ 1837323 h 5920067"/>
              <a:gd name="connsiteX56" fmla="*/ 8472486 w 8472486"/>
              <a:gd name="connsiteY56" fmla="*/ 1857413 h 5920067"/>
              <a:gd name="connsiteX57" fmla="*/ 8472486 w 8472486"/>
              <a:gd name="connsiteY57" fmla="*/ 1965413 h 5920067"/>
              <a:gd name="connsiteX58" fmla="*/ 8472486 w 8472486"/>
              <a:gd name="connsiteY58" fmla="*/ 1970439 h 5920067"/>
              <a:gd name="connsiteX59" fmla="*/ 8472486 w 8472486"/>
              <a:gd name="connsiteY59" fmla="*/ 2002457 h 5920067"/>
              <a:gd name="connsiteX60" fmla="*/ 8472486 w 8472486"/>
              <a:gd name="connsiteY60" fmla="*/ 2047464 h 5920067"/>
              <a:gd name="connsiteX61" fmla="*/ 8472486 w 8472486"/>
              <a:gd name="connsiteY61" fmla="*/ 2097575 h 5920067"/>
              <a:gd name="connsiteX62" fmla="*/ 8472486 w 8472486"/>
              <a:gd name="connsiteY62" fmla="*/ 2123261 h 5920067"/>
              <a:gd name="connsiteX63" fmla="*/ 8472486 w 8472486"/>
              <a:gd name="connsiteY63" fmla="*/ 2239653 h 5920067"/>
              <a:gd name="connsiteX64" fmla="*/ 8472486 w 8472486"/>
              <a:gd name="connsiteY64" fmla="*/ 2251611 h 5920067"/>
              <a:gd name="connsiteX65" fmla="*/ 8472486 w 8472486"/>
              <a:gd name="connsiteY65" fmla="*/ 2276697 h 5920067"/>
              <a:gd name="connsiteX66" fmla="*/ 8472486 w 8472486"/>
              <a:gd name="connsiteY66" fmla="*/ 2297710 h 5920067"/>
              <a:gd name="connsiteX67" fmla="*/ 8472486 w 8472486"/>
              <a:gd name="connsiteY67" fmla="*/ 2397501 h 5920067"/>
              <a:gd name="connsiteX68" fmla="*/ 8472486 w 8472486"/>
              <a:gd name="connsiteY68" fmla="*/ 2489591 h 5920067"/>
              <a:gd name="connsiteX69" fmla="*/ 8472486 w 8472486"/>
              <a:gd name="connsiteY69" fmla="*/ 2521516 h 5920067"/>
              <a:gd name="connsiteX70" fmla="*/ 8472486 w 8472486"/>
              <a:gd name="connsiteY70" fmla="*/ 2525851 h 5920067"/>
              <a:gd name="connsiteX71" fmla="*/ 8472486 w 8472486"/>
              <a:gd name="connsiteY71" fmla="*/ 2571950 h 5920067"/>
              <a:gd name="connsiteX72" fmla="*/ 8472486 w 8472486"/>
              <a:gd name="connsiteY72" fmla="*/ 2699732 h 5920067"/>
              <a:gd name="connsiteX73" fmla="*/ 8472486 w 8472486"/>
              <a:gd name="connsiteY73" fmla="*/ 2763831 h 5920067"/>
              <a:gd name="connsiteX74" fmla="*/ 8472486 w 8472486"/>
              <a:gd name="connsiteY74" fmla="*/ 2795757 h 5920067"/>
              <a:gd name="connsiteX75" fmla="*/ 8472486 w 8472486"/>
              <a:gd name="connsiteY75" fmla="*/ 2813003 h 5920067"/>
              <a:gd name="connsiteX76" fmla="*/ 8472486 w 8472486"/>
              <a:gd name="connsiteY76" fmla="*/ 2928965 h 5920067"/>
              <a:gd name="connsiteX77" fmla="*/ 8472486 w 8472486"/>
              <a:gd name="connsiteY77" fmla="*/ 2973972 h 5920067"/>
              <a:gd name="connsiteX78" fmla="*/ 8472486 w 8472486"/>
              <a:gd name="connsiteY78" fmla="*/ 3087243 h 5920067"/>
              <a:gd name="connsiteX79" fmla="*/ 8472486 w 8472486"/>
              <a:gd name="connsiteY79" fmla="*/ 3126901 h 5920067"/>
              <a:gd name="connsiteX80" fmla="*/ 8472486 w 8472486"/>
              <a:gd name="connsiteY80" fmla="*/ 3178119 h 5920067"/>
              <a:gd name="connsiteX81" fmla="*/ 8472486 w 8472486"/>
              <a:gd name="connsiteY81" fmla="*/ 3203205 h 5920067"/>
              <a:gd name="connsiteX82" fmla="*/ 8472486 w 8472486"/>
              <a:gd name="connsiteY82" fmla="*/ 3401142 h 5920067"/>
              <a:gd name="connsiteX83" fmla="*/ 8472486 w 8472486"/>
              <a:gd name="connsiteY83" fmla="*/ 3448024 h 5920067"/>
              <a:gd name="connsiteX84" fmla="*/ 8472486 w 8472486"/>
              <a:gd name="connsiteY84" fmla="*/ 3452359 h 5920067"/>
              <a:gd name="connsiteX85" fmla="*/ 8472486 w 8472486"/>
              <a:gd name="connsiteY85" fmla="*/ 3464041 h 5920067"/>
              <a:gd name="connsiteX86" fmla="*/ 8472486 w 8472486"/>
              <a:gd name="connsiteY86" fmla="*/ 3722265 h 5920067"/>
              <a:gd name="connsiteX87" fmla="*/ 8472486 w 8472486"/>
              <a:gd name="connsiteY87" fmla="*/ 3738281 h 5920067"/>
              <a:gd name="connsiteX88" fmla="*/ 8472486 w 8472486"/>
              <a:gd name="connsiteY88" fmla="*/ 3739511 h 5920067"/>
              <a:gd name="connsiteX89" fmla="*/ 8472486 w 8472486"/>
              <a:gd name="connsiteY89" fmla="*/ 3825252 h 5920067"/>
              <a:gd name="connsiteX90" fmla="*/ 8472486 w 8472486"/>
              <a:gd name="connsiteY90" fmla="*/ 4013751 h 5920067"/>
              <a:gd name="connsiteX91" fmla="*/ 8472486 w 8472486"/>
              <a:gd name="connsiteY91" fmla="*/ 4053409 h 5920067"/>
              <a:gd name="connsiteX92" fmla="*/ 8472486 w 8472486"/>
              <a:gd name="connsiteY92" fmla="*/ 4099492 h 5920067"/>
              <a:gd name="connsiteX93" fmla="*/ 8472486 w 8472486"/>
              <a:gd name="connsiteY93" fmla="*/ 4211365 h 5920067"/>
              <a:gd name="connsiteX94" fmla="*/ 8472486 w 8472486"/>
              <a:gd name="connsiteY94" fmla="*/ 4327650 h 5920067"/>
              <a:gd name="connsiteX95" fmla="*/ 8472486 w 8472486"/>
              <a:gd name="connsiteY95" fmla="*/ 4390549 h 5920067"/>
              <a:gd name="connsiteX96" fmla="*/ 8472486 w 8472486"/>
              <a:gd name="connsiteY96" fmla="*/ 4485605 h 5920067"/>
              <a:gd name="connsiteX97" fmla="*/ 8472486 w 8472486"/>
              <a:gd name="connsiteY97" fmla="*/ 4623209 h 5920067"/>
              <a:gd name="connsiteX98" fmla="*/ 8472486 w 8472486"/>
              <a:gd name="connsiteY98" fmla="*/ 4664789 h 5920067"/>
              <a:gd name="connsiteX99" fmla="*/ 8472486 w 8472486"/>
              <a:gd name="connsiteY99" fmla="*/ 4751760 h 5920067"/>
              <a:gd name="connsiteX100" fmla="*/ 8472486 w 8472486"/>
              <a:gd name="connsiteY100" fmla="*/ 4897449 h 5920067"/>
              <a:gd name="connsiteX101" fmla="*/ 8472486 w 8472486"/>
              <a:gd name="connsiteY101" fmla="*/ 5026000 h 5920067"/>
              <a:gd name="connsiteX102" fmla="*/ 8472486 w 8472486"/>
              <a:gd name="connsiteY102" fmla="*/ 5137873 h 5920067"/>
              <a:gd name="connsiteX103" fmla="*/ 8472486 w 8472486"/>
              <a:gd name="connsiteY103" fmla="*/ 5412113 h 5920067"/>
              <a:gd name="connsiteX104" fmla="*/ 8472486 w 8472486"/>
              <a:gd name="connsiteY104" fmla="*/ 5549717 h 5920067"/>
              <a:gd name="connsiteX105" fmla="*/ 8472486 w 8472486"/>
              <a:gd name="connsiteY105" fmla="*/ 5823957 h 5920067"/>
              <a:gd name="connsiteX106" fmla="*/ 8376489 w 8472486"/>
              <a:gd name="connsiteY106" fmla="*/ 5920067 h 5920067"/>
              <a:gd name="connsiteX107" fmla="*/ 4660610 w 8472486"/>
              <a:gd name="connsiteY107" fmla="*/ 5920067 h 5920067"/>
              <a:gd name="connsiteX108" fmla="*/ 4388967 w 8472486"/>
              <a:gd name="connsiteY108" fmla="*/ 5920067 h 5920067"/>
              <a:gd name="connsiteX109" fmla="*/ 4289284 w 8472486"/>
              <a:gd name="connsiteY109" fmla="*/ 5920067 h 5920067"/>
              <a:gd name="connsiteX110" fmla="*/ 4235610 w 8472486"/>
              <a:gd name="connsiteY110" fmla="*/ 5920067 h 5920067"/>
              <a:gd name="connsiteX111" fmla="*/ 3729367 w 8472486"/>
              <a:gd name="connsiteY111" fmla="*/ 5920067 h 5920067"/>
              <a:gd name="connsiteX112" fmla="*/ 95997 w 8472486"/>
              <a:gd name="connsiteY112" fmla="*/ 5920067 h 5920067"/>
              <a:gd name="connsiteX113" fmla="*/ 0 w 8472486"/>
              <a:gd name="connsiteY113" fmla="*/ 5823957 h 5920067"/>
              <a:gd name="connsiteX114" fmla="*/ 0 w 8472486"/>
              <a:gd name="connsiteY114" fmla="*/ 5820222 h 5920067"/>
              <a:gd name="connsiteX115" fmla="*/ 0 w 8472486"/>
              <a:gd name="connsiteY115" fmla="*/ 5811351 h 5920067"/>
              <a:gd name="connsiteX116" fmla="*/ 0 w 8472486"/>
              <a:gd name="connsiteY116" fmla="*/ 5794075 h 5920067"/>
              <a:gd name="connsiteX117" fmla="*/ 0 w 8472486"/>
              <a:gd name="connsiteY117" fmla="*/ 5765594 h 5920067"/>
              <a:gd name="connsiteX118" fmla="*/ 0 w 8472486"/>
              <a:gd name="connsiteY118" fmla="*/ 5723106 h 5920067"/>
              <a:gd name="connsiteX119" fmla="*/ 0 w 8472486"/>
              <a:gd name="connsiteY119" fmla="*/ 5663809 h 5920067"/>
              <a:gd name="connsiteX120" fmla="*/ 0 w 8472486"/>
              <a:gd name="connsiteY120" fmla="*/ 5584902 h 5920067"/>
              <a:gd name="connsiteX121" fmla="*/ 0 w 8472486"/>
              <a:gd name="connsiteY121" fmla="*/ 5549717 h 5920067"/>
              <a:gd name="connsiteX122" fmla="*/ 0 w 8472486"/>
              <a:gd name="connsiteY122" fmla="*/ 5548611 h 5920067"/>
              <a:gd name="connsiteX123" fmla="*/ 0 w 8472486"/>
              <a:gd name="connsiteY123" fmla="*/ 5540863 h 5920067"/>
              <a:gd name="connsiteX124" fmla="*/ 0 w 8472486"/>
              <a:gd name="connsiteY124" fmla="*/ 5520020 h 5920067"/>
              <a:gd name="connsiteX125" fmla="*/ 0 w 8472486"/>
              <a:gd name="connsiteY125" fmla="*/ 5519835 h 5920067"/>
              <a:gd name="connsiteX126" fmla="*/ 0 w 8472486"/>
              <a:gd name="connsiteY126" fmla="*/ 5478886 h 5920067"/>
              <a:gd name="connsiteX127" fmla="*/ 0 w 8472486"/>
              <a:gd name="connsiteY127" fmla="*/ 5448866 h 5920067"/>
              <a:gd name="connsiteX128" fmla="*/ 0 w 8472486"/>
              <a:gd name="connsiteY128" fmla="*/ 5444347 h 5920067"/>
              <a:gd name="connsiteX129" fmla="*/ 0 w 8472486"/>
              <a:gd name="connsiteY129" fmla="*/ 5411375 h 5920067"/>
              <a:gd name="connsiteX130" fmla="*/ 0 w 8472486"/>
              <a:gd name="connsiteY130" fmla="*/ 5365584 h 5920067"/>
              <a:gd name="connsiteX131" fmla="*/ 0 w 8472486"/>
              <a:gd name="connsiteY131" fmla="*/ 5357053 h 5920067"/>
              <a:gd name="connsiteX132" fmla="*/ 0 w 8472486"/>
              <a:gd name="connsiteY132" fmla="*/ 5310662 h 5920067"/>
              <a:gd name="connsiteX133" fmla="*/ 0 w 8472486"/>
              <a:gd name="connsiteY133" fmla="*/ 5257308 h 5920067"/>
              <a:gd name="connsiteX134" fmla="*/ 0 w 8472486"/>
              <a:gd name="connsiteY134" fmla="*/ 5245780 h 5920067"/>
              <a:gd name="connsiteX135" fmla="*/ 0 w 8472486"/>
              <a:gd name="connsiteY135" fmla="*/ 5170107 h 5920067"/>
              <a:gd name="connsiteX136" fmla="*/ 0 w 8472486"/>
              <a:gd name="connsiteY136" fmla="*/ 5144283 h 5920067"/>
              <a:gd name="connsiteX137" fmla="*/ 0 w 8472486"/>
              <a:gd name="connsiteY137" fmla="*/ 5082813 h 5920067"/>
              <a:gd name="connsiteX138" fmla="*/ 0 w 8472486"/>
              <a:gd name="connsiteY138" fmla="*/ 5017146 h 5920067"/>
              <a:gd name="connsiteX139" fmla="*/ 0 w 8472486"/>
              <a:gd name="connsiteY139" fmla="*/ 4983068 h 5920067"/>
              <a:gd name="connsiteX140" fmla="*/ 0 w 8472486"/>
              <a:gd name="connsiteY140" fmla="*/ 4897449 h 5920067"/>
              <a:gd name="connsiteX141" fmla="*/ 0 w 8472486"/>
              <a:gd name="connsiteY141" fmla="*/ 4893714 h 5920067"/>
              <a:gd name="connsiteX142" fmla="*/ 0 w 8472486"/>
              <a:gd name="connsiteY142" fmla="*/ 4884843 h 5920067"/>
              <a:gd name="connsiteX143" fmla="*/ 0 w 8472486"/>
              <a:gd name="connsiteY143" fmla="*/ 4875069 h 5920067"/>
              <a:gd name="connsiteX144" fmla="*/ 0 w 8472486"/>
              <a:gd name="connsiteY144" fmla="*/ 4870043 h 5920067"/>
              <a:gd name="connsiteX145" fmla="*/ 0 w 8472486"/>
              <a:gd name="connsiteY145" fmla="*/ 4867567 h 5920067"/>
              <a:gd name="connsiteX146" fmla="*/ 0 w 8472486"/>
              <a:gd name="connsiteY146" fmla="*/ 4839086 h 5920067"/>
              <a:gd name="connsiteX147" fmla="*/ 0 w 8472486"/>
              <a:gd name="connsiteY147" fmla="*/ 4796598 h 5920067"/>
              <a:gd name="connsiteX148" fmla="*/ 0 w 8472486"/>
              <a:gd name="connsiteY148" fmla="*/ 4742906 h 5920067"/>
              <a:gd name="connsiteX149" fmla="*/ 0 w 8472486"/>
              <a:gd name="connsiteY149" fmla="*/ 4737301 h 5920067"/>
              <a:gd name="connsiteX150" fmla="*/ 0 w 8472486"/>
              <a:gd name="connsiteY150" fmla="*/ 4717221 h 5920067"/>
              <a:gd name="connsiteX151" fmla="*/ 0 w 8472486"/>
              <a:gd name="connsiteY151" fmla="*/ 4658394 h 5920067"/>
              <a:gd name="connsiteX152" fmla="*/ 0 w 8472486"/>
              <a:gd name="connsiteY152" fmla="*/ 4623209 h 5920067"/>
              <a:gd name="connsiteX153" fmla="*/ 0 w 8472486"/>
              <a:gd name="connsiteY153" fmla="*/ 4622103 h 5920067"/>
              <a:gd name="connsiteX154" fmla="*/ 0 w 8472486"/>
              <a:gd name="connsiteY154" fmla="*/ 4614355 h 5920067"/>
              <a:gd name="connsiteX155" fmla="*/ 0 w 8472486"/>
              <a:gd name="connsiteY155" fmla="*/ 4600829 h 5920067"/>
              <a:gd name="connsiteX156" fmla="*/ 0 w 8472486"/>
              <a:gd name="connsiteY156" fmla="*/ 4593512 h 5920067"/>
              <a:gd name="connsiteX157" fmla="*/ 0 w 8472486"/>
              <a:gd name="connsiteY157" fmla="*/ 4593327 h 5920067"/>
              <a:gd name="connsiteX158" fmla="*/ 0 w 8472486"/>
              <a:gd name="connsiteY158" fmla="*/ 4552378 h 5920067"/>
              <a:gd name="connsiteX159" fmla="*/ 0 w 8472486"/>
              <a:gd name="connsiteY159" fmla="*/ 4542771 h 5920067"/>
              <a:gd name="connsiteX160" fmla="*/ 0 w 8472486"/>
              <a:gd name="connsiteY160" fmla="*/ 4522358 h 5920067"/>
              <a:gd name="connsiteX161" fmla="*/ 0 w 8472486"/>
              <a:gd name="connsiteY161" fmla="*/ 4517839 h 5920067"/>
              <a:gd name="connsiteX162" fmla="*/ 0 w 8472486"/>
              <a:gd name="connsiteY162" fmla="*/ 4484867 h 5920067"/>
              <a:gd name="connsiteX163" fmla="*/ 0 w 8472486"/>
              <a:gd name="connsiteY163" fmla="*/ 4442981 h 5920067"/>
              <a:gd name="connsiteX164" fmla="*/ 0 w 8472486"/>
              <a:gd name="connsiteY164" fmla="*/ 4439076 h 5920067"/>
              <a:gd name="connsiteX165" fmla="*/ 0 w 8472486"/>
              <a:gd name="connsiteY165" fmla="*/ 4430545 h 5920067"/>
              <a:gd name="connsiteX166" fmla="*/ 0 w 8472486"/>
              <a:gd name="connsiteY166" fmla="*/ 4384154 h 5920067"/>
              <a:gd name="connsiteX167" fmla="*/ 0 w 8472486"/>
              <a:gd name="connsiteY167" fmla="*/ 4350891 h 5920067"/>
              <a:gd name="connsiteX168" fmla="*/ 0 w 8472486"/>
              <a:gd name="connsiteY168" fmla="*/ 4330800 h 5920067"/>
              <a:gd name="connsiteX169" fmla="*/ 0 w 8472486"/>
              <a:gd name="connsiteY169" fmla="*/ 4319272 h 5920067"/>
              <a:gd name="connsiteX170" fmla="*/ 0 w 8472486"/>
              <a:gd name="connsiteY170" fmla="*/ 4268531 h 5920067"/>
              <a:gd name="connsiteX171" fmla="*/ 0 w 8472486"/>
              <a:gd name="connsiteY171" fmla="*/ 4243599 h 5920067"/>
              <a:gd name="connsiteX172" fmla="*/ 0 w 8472486"/>
              <a:gd name="connsiteY172" fmla="*/ 4217775 h 5920067"/>
              <a:gd name="connsiteX173" fmla="*/ 0 w 8472486"/>
              <a:gd name="connsiteY173" fmla="*/ 4156305 h 5920067"/>
              <a:gd name="connsiteX174" fmla="*/ 0 w 8472486"/>
              <a:gd name="connsiteY174" fmla="*/ 4140749 h 5920067"/>
              <a:gd name="connsiteX175" fmla="*/ 0 w 8472486"/>
              <a:gd name="connsiteY175" fmla="*/ 4090638 h 5920067"/>
              <a:gd name="connsiteX176" fmla="*/ 0 w 8472486"/>
              <a:gd name="connsiteY176" fmla="*/ 4076651 h 5920067"/>
              <a:gd name="connsiteX177" fmla="*/ 0 w 8472486"/>
              <a:gd name="connsiteY177" fmla="*/ 4056560 h 5920067"/>
              <a:gd name="connsiteX178" fmla="*/ 0 w 8472486"/>
              <a:gd name="connsiteY178" fmla="*/ 3948561 h 5920067"/>
              <a:gd name="connsiteX179" fmla="*/ 0 w 8472486"/>
              <a:gd name="connsiteY179" fmla="*/ 3943535 h 5920067"/>
              <a:gd name="connsiteX180" fmla="*/ 0 w 8472486"/>
              <a:gd name="connsiteY180" fmla="*/ 3911516 h 5920067"/>
              <a:gd name="connsiteX181" fmla="*/ 0 w 8472486"/>
              <a:gd name="connsiteY181" fmla="*/ 3866509 h 5920067"/>
              <a:gd name="connsiteX182" fmla="*/ 0 w 8472486"/>
              <a:gd name="connsiteY182" fmla="*/ 3816398 h 5920067"/>
              <a:gd name="connsiteX183" fmla="*/ 0 w 8472486"/>
              <a:gd name="connsiteY183" fmla="*/ 3790713 h 5920067"/>
              <a:gd name="connsiteX184" fmla="*/ 0 w 8472486"/>
              <a:gd name="connsiteY184" fmla="*/ 3674321 h 5920067"/>
              <a:gd name="connsiteX185" fmla="*/ 0 w 8472486"/>
              <a:gd name="connsiteY185" fmla="*/ 3662362 h 5920067"/>
              <a:gd name="connsiteX186" fmla="*/ 0 w 8472486"/>
              <a:gd name="connsiteY186" fmla="*/ 3637276 h 5920067"/>
              <a:gd name="connsiteX187" fmla="*/ 0 w 8472486"/>
              <a:gd name="connsiteY187" fmla="*/ 3616263 h 5920067"/>
              <a:gd name="connsiteX188" fmla="*/ 0 w 8472486"/>
              <a:gd name="connsiteY188" fmla="*/ 3516473 h 5920067"/>
              <a:gd name="connsiteX189" fmla="*/ 0 w 8472486"/>
              <a:gd name="connsiteY189" fmla="*/ 3424383 h 5920067"/>
              <a:gd name="connsiteX190" fmla="*/ 0 w 8472486"/>
              <a:gd name="connsiteY190" fmla="*/ 3392457 h 5920067"/>
              <a:gd name="connsiteX191" fmla="*/ 0 w 8472486"/>
              <a:gd name="connsiteY191" fmla="*/ 3388122 h 5920067"/>
              <a:gd name="connsiteX192" fmla="*/ 0 w 8472486"/>
              <a:gd name="connsiteY192" fmla="*/ 3342023 h 5920067"/>
              <a:gd name="connsiteX193" fmla="*/ 0 w 8472486"/>
              <a:gd name="connsiteY193" fmla="*/ 3214241 h 5920067"/>
              <a:gd name="connsiteX194" fmla="*/ 0 w 8472486"/>
              <a:gd name="connsiteY194" fmla="*/ 3150143 h 5920067"/>
              <a:gd name="connsiteX195" fmla="*/ 0 w 8472486"/>
              <a:gd name="connsiteY195" fmla="*/ 3118217 h 5920067"/>
              <a:gd name="connsiteX196" fmla="*/ 0 w 8472486"/>
              <a:gd name="connsiteY196" fmla="*/ 3100970 h 5920067"/>
              <a:gd name="connsiteX197" fmla="*/ 0 w 8472486"/>
              <a:gd name="connsiteY197" fmla="*/ 2985008 h 5920067"/>
              <a:gd name="connsiteX198" fmla="*/ 0 w 8472486"/>
              <a:gd name="connsiteY198" fmla="*/ 2940001 h 5920067"/>
              <a:gd name="connsiteX199" fmla="*/ 0 w 8472486"/>
              <a:gd name="connsiteY199" fmla="*/ 2826730 h 5920067"/>
              <a:gd name="connsiteX200" fmla="*/ 0 w 8472486"/>
              <a:gd name="connsiteY200" fmla="*/ 2787072 h 5920067"/>
              <a:gd name="connsiteX201" fmla="*/ 0 w 8472486"/>
              <a:gd name="connsiteY201" fmla="*/ 2735854 h 5920067"/>
              <a:gd name="connsiteX202" fmla="*/ 0 w 8472486"/>
              <a:gd name="connsiteY202" fmla="*/ 2710768 h 5920067"/>
              <a:gd name="connsiteX203" fmla="*/ 0 w 8472486"/>
              <a:gd name="connsiteY203" fmla="*/ 2512832 h 5920067"/>
              <a:gd name="connsiteX204" fmla="*/ 0 w 8472486"/>
              <a:gd name="connsiteY204" fmla="*/ 2465949 h 5920067"/>
              <a:gd name="connsiteX205" fmla="*/ 0 w 8472486"/>
              <a:gd name="connsiteY205" fmla="*/ 2461614 h 5920067"/>
              <a:gd name="connsiteX206" fmla="*/ 0 w 8472486"/>
              <a:gd name="connsiteY206" fmla="*/ 2449933 h 5920067"/>
              <a:gd name="connsiteX207" fmla="*/ 0 w 8472486"/>
              <a:gd name="connsiteY207" fmla="*/ 2191709 h 5920067"/>
              <a:gd name="connsiteX208" fmla="*/ 0 w 8472486"/>
              <a:gd name="connsiteY208" fmla="*/ 2175692 h 5920067"/>
              <a:gd name="connsiteX209" fmla="*/ 0 w 8472486"/>
              <a:gd name="connsiteY209" fmla="*/ 2174462 h 5920067"/>
              <a:gd name="connsiteX210" fmla="*/ 0 w 8472486"/>
              <a:gd name="connsiteY210" fmla="*/ 2088721 h 5920067"/>
              <a:gd name="connsiteX211" fmla="*/ 0 w 8472486"/>
              <a:gd name="connsiteY211" fmla="*/ 1900222 h 5920067"/>
              <a:gd name="connsiteX212" fmla="*/ 0 w 8472486"/>
              <a:gd name="connsiteY212" fmla="*/ 1860564 h 5920067"/>
              <a:gd name="connsiteX213" fmla="*/ 0 w 8472486"/>
              <a:gd name="connsiteY213" fmla="*/ 1814481 h 5920067"/>
              <a:gd name="connsiteX214" fmla="*/ 0 w 8472486"/>
              <a:gd name="connsiteY214" fmla="*/ 1702609 h 5920067"/>
              <a:gd name="connsiteX215" fmla="*/ 0 w 8472486"/>
              <a:gd name="connsiteY215" fmla="*/ 1586324 h 5920067"/>
              <a:gd name="connsiteX216" fmla="*/ 0 w 8472486"/>
              <a:gd name="connsiteY216" fmla="*/ 1523425 h 5920067"/>
              <a:gd name="connsiteX217" fmla="*/ 0 w 8472486"/>
              <a:gd name="connsiteY217" fmla="*/ 1428369 h 5920067"/>
              <a:gd name="connsiteX218" fmla="*/ 0 w 8472486"/>
              <a:gd name="connsiteY218" fmla="*/ 1290764 h 5920067"/>
              <a:gd name="connsiteX219" fmla="*/ 0 w 8472486"/>
              <a:gd name="connsiteY219" fmla="*/ 1249184 h 5920067"/>
              <a:gd name="connsiteX220" fmla="*/ 0 w 8472486"/>
              <a:gd name="connsiteY220" fmla="*/ 1162213 h 5920067"/>
              <a:gd name="connsiteX221" fmla="*/ 0 w 8472486"/>
              <a:gd name="connsiteY221" fmla="*/ 1016524 h 5920067"/>
              <a:gd name="connsiteX222" fmla="*/ 0 w 8472486"/>
              <a:gd name="connsiteY222" fmla="*/ 887973 h 5920067"/>
              <a:gd name="connsiteX223" fmla="*/ 0 w 8472486"/>
              <a:gd name="connsiteY223" fmla="*/ 776101 h 5920067"/>
              <a:gd name="connsiteX224" fmla="*/ 0 w 8472486"/>
              <a:gd name="connsiteY224" fmla="*/ 501861 h 5920067"/>
              <a:gd name="connsiteX225" fmla="*/ 0 w 8472486"/>
              <a:gd name="connsiteY225" fmla="*/ 364256 h 5920067"/>
              <a:gd name="connsiteX226" fmla="*/ 0 w 8472486"/>
              <a:gd name="connsiteY226" fmla="*/ 90016 h 5920067"/>
              <a:gd name="connsiteX227" fmla="*/ 47999 w 8472486"/>
              <a:gd name="connsiteY227" fmla="*/ 592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</a:cxnLst>
            <a:rect l="l" t="t" r="r" b="b"/>
            <a:pathLst>
              <a:path w="8472486" h="5920067">
                <a:moveTo>
                  <a:pt x="66582" y="0"/>
                </a:moveTo>
                <a:lnTo>
                  <a:pt x="8412472" y="0"/>
                </a:lnTo>
                <a:lnTo>
                  <a:pt x="8431987" y="8923"/>
                </a:lnTo>
                <a:cubicBezTo>
                  <a:pt x="8472486" y="35954"/>
                  <a:pt x="8472486" y="90016"/>
                  <a:pt x="8472486" y="90016"/>
                </a:cubicBezTo>
                <a:cubicBezTo>
                  <a:pt x="8472486" y="90016"/>
                  <a:pt x="8472486" y="90016"/>
                  <a:pt x="8472486" y="329071"/>
                </a:cubicBezTo>
                <a:lnTo>
                  <a:pt x="8472486" y="364256"/>
                </a:lnTo>
                <a:cubicBezTo>
                  <a:pt x="8472486" y="364256"/>
                  <a:pt x="8472486" y="364256"/>
                  <a:pt x="8472486" y="373110"/>
                </a:cubicBezTo>
                <a:lnTo>
                  <a:pt x="8472486" y="393954"/>
                </a:lnTo>
                <a:lnTo>
                  <a:pt x="8472486" y="394138"/>
                </a:lnTo>
                <a:cubicBezTo>
                  <a:pt x="8472486" y="409079"/>
                  <a:pt x="8472486" y="431491"/>
                  <a:pt x="8472486" y="465108"/>
                </a:cubicBezTo>
                <a:lnTo>
                  <a:pt x="8472486" y="469627"/>
                </a:lnTo>
                <a:lnTo>
                  <a:pt x="8472486" y="502598"/>
                </a:lnTo>
                <a:cubicBezTo>
                  <a:pt x="8472486" y="516433"/>
                  <a:pt x="8472486" y="531650"/>
                  <a:pt x="8472486" y="548390"/>
                </a:cubicBezTo>
                <a:lnTo>
                  <a:pt x="8472486" y="556921"/>
                </a:lnTo>
                <a:lnTo>
                  <a:pt x="8472486" y="603311"/>
                </a:lnTo>
                <a:lnTo>
                  <a:pt x="8472486" y="656665"/>
                </a:lnTo>
                <a:lnTo>
                  <a:pt x="8472486" y="668194"/>
                </a:lnTo>
                <a:cubicBezTo>
                  <a:pt x="8472486" y="691574"/>
                  <a:pt x="8472486" y="716752"/>
                  <a:pt x="8472486" y="743867"/>
                </a:cubicBezTo>
                <a:lnTo>
                  <a:pt x="8472486" y="769691"/>
                </a:lnTo>
                <a:lnTo>
                  <a:pt x="8472486" y="831161"/>
                </a:lnTo>
                <a:lnTo>
                  <a:pt x="8472486" y="896827"/>
                </a:lnTo>
                <a:lnTo>
                  <a:pt x="8472486" y="930905"/>
                </a:lnTo>
                <a:lnTo>
                  <a:pt x="8472486" y="1016524"/>
                </a:lnTo>
                <a:cubicBezTo>
                  <a:pt x="8472486" y="1016524"/>
                  <a:pt x="8472486" y="1016524"/>
                  <a:pt x="8472486" y="1029131"/>
                </a:cubicBezTo>
                <a:lnTo>
                  <a:pt x="8472486" y="1038905"/>
                </a:lnTo>
                <a:lnTo>
                  <a:pt x="8472486" y="1043931"/>
                </a:lnTo>
                <a:lnTo>
                  <a:pt x="8472486" y="1046406"/>
                </a:lnTo>
                <a:cubicBezTo>
                  <a:pt x="8472486" y="1061347"/>
                  <a:pt x="8472486" y="1083758"/>
                  <a:pt x="8472486" y="1117375"/>
                </a:cubicBezTo>
                <a:lnTo>
                  <a:pt x="8472486" y="1171067"/>
                </a:lnTo>
                <a:lnTo>
                  <a:pt x="8472486" y="1176672"/>
                </a:lnTo>
                <a:lnTo>
                  <a:pt x="8472486" y="1196753"/>
                </a:lnTo>
                <a:lnTo>
                  <a:pt x="8472486" y="1255579"/>
                </a:lnTo>
                <a:lnTo>
                  <a:pt x="8472486" y="1290764"/>
                </a:lnTo>
                <a:cubicBezTo>
                  <a:pt x="8472486" y="1290764"/>
                  <a:pt x="8472486" y="1290764"/>
                  <a:pt x="8472486" y="1299618"/>
                </a:cubicBezTo>
                <a:lnTo>
                  <a:pt x="8472486" y="1313145"/>
                </a:lnTo>
                <a:lnTo>
                  <a:pt x="8472486" y="1320462"/>
                </a:lnTo>
                <a:lnTo>
                  <a:pt x="8472486" y="1320646"/>
                </a:lnTo>
                <a:cubicBezTo>
                  <a:pt x="8472486" y="1328117"/>
                  <a:pt x="8472486" y="1337455"/>
                  <a:pt x="8472486" y="1349128"/>
                </a:cubicBezTo>
                <a:lnTo>
                  <a:pt x="8472486" y="1371202"/>
                </a:lnTo>
                <a:lnTo>
                  <a:pt x="8472486" y="1391616"/>
                </a:lnTo>
                <a:lnTo>
                  <a:pt x="8472486" y="1396135"/>
                </a:lnTo>
                <a:lnTo>
                  <a:pt x="8472486" y="1429106"/>
                </a:lnTo>
                <a:lnTo>
                  <a:pt x="8472486" y="1470993"/>
                </a:lnTo>
                <a:lnTo>
                  <a:pt x="8472486" y="1474898"/>
                </a:lnTo>
                <a:lnTo>
                  <a:pt x="8472486" y="1483429"/>
                </a:lnTo>
                <a:lnTo>
                  <a:pt x="8472486" y="1529819"/>
                </a:lnTo>
                <a:lnTo>
                  <a:pt x="8472486" y="1563083"/>
                </a:lnTo>
                <a:lnTo>
                  <a:pt x="8472486" y="1583173"/>
                </a:lnTo>
                <a:lnTo>
                  <a:pt x="8472486" y="1594702"/>
                </a:lnTo>
                <a:lnTo>
                  <a:pt x="8472486" y="1645442"/>
                </a:lnTo>
                <a:lnTo>
                  <a:pt x="8472486" y="1670375"/>
                </a:lnTo>
                <a:lnTo>
                  <a:pt x="8472486" y="1696199"/>
                </a:lnTo>
                <a:lnTo>
                  <a:pt x="8472486" y="1757669"/>
                </a:lnTo>
                <a:lnTo>
                  <a:pt x="8472486" y="1773224"/>
                </a:lnTo>
                <a:lnTo>
                  <a:pt x="8472486" y="1823335"/>
                </a:lnTo>
                <a:lnTo>
                  <a:pt x="8472486" y="1837323"/>
                </a:lnTo>
                <a:lnTo>
                  <a:pt x="8472486" y="1857413"/>
                </a:lnTo>
                <a:lnTo>
                  <a:pt x="8472486" y="1965413"/>
                </a:lnTo>
                <a:lnTo>
                  <a:pt x="8472486" y="1970439"/>
                </a:lnTo>
                <a:lnTo>
                  <a:pt x="8472486" y="2002457"/>
                </a:lnTo>
                <a:lnTo>
                  <a:pt x="8472486" y="2047464"/>
                </a:lnTo>
                <a:lnTo>
                  <a:pt x="8472486" y="2097575"/>
                </a:lnTo>
                <a:lnTo>
                  <a:pt x="8472486" y="2123261"/>
                </a:lnTo>
                <a:lnTo>
                  <a:pt x="8472486" y="2239653"/>
                </a:lnTo>
                <a:lnTo>
                  <a:pt x="8472486" y="2251611"/>
                </a:lnTo>
                <a:lnTo>
                  <a:pt x="8472486" y="2276697"/>
                </a:lnTo>
                <a:lnTo>
                  <a:pt x="8472486" y="2297710"/>
                </a:lnTo>
                <a:lnTo>
                  <a:pt x="8472486" y="2397501"/>
                </a:lnTo>
                <a:lnTo>
                  <a:pt x="8472486" y="2489591"/>
                </a:lnTo>
                <a:lnTo>
                  <a:pt x="8472486" y="2521516"/>
                </a:lnTo>
                <a:lnTo>
                  <a:pt x="8472486" y="2525851"/>
                </a:lnTo>
                <a:lnTo>
                  <a:pt x="8472486" y="2571950"/>
                </a:lnTo>
                <a:lnTo>
                  <a:pt x="8472486" y="2699732"/>
                </a:lnTo>
                <a:lnTo>
                  <a:pt x="8472486" y="2763831"/>
                </a:lnTo>
                <a:lnTo>
                  <a:pt x="8472486" y="2795757"/>
                </a:lnTo>
                <a:lnTo>
                  <a:pt x="8472486" y="2813003"/>
                </a:lnTo>
                <a:lnTo>
                  <a:pt x="8472486" y="2928965"/>
                </a:lnTo>
                <a:lnTo>
                  <a:pt x="8472486" y="2973972"/>
                </a:lnTo>
                <a:lnTo>
                  <a:pt x="8472486" y="3087243"/>
                </a:lnTo>
                <a:lnTo>
                  <a:pt x="8472486" y="3126901"/>
                </a:lnTo>
                <a:lnTo>
                  <a:pt x="8472486" y="3178119"/>
                </a:lnTo>
                <a:lnTo>
                  <a:pt x="8472486" y="3203205"/>
                </a:lnTo>
                <a:lnTo>
                  <a:pt x="8472486" y="3401142"/>
                </a:lnTo>
                <a:lnTo>
                  <a:pt x="8472486" y="3448024"/>
                </a:lnTo>
                <a:lnTo>
                  <a:pt x="8472486" y="3452359"/>
                </a:lnTo>
                <a:lnTo>
                  <a:pt x="8472486" y="3464041"/>
                </a:lnTo>
                <a:lnTo>
                  <a:pt x="8472486" y="3722265"/>
                </a:lnTo>
                <a:lnTo>
                  <a:pt x="8472486" y="3738281"/>
                </a:lnTo>
                <a:lnTo>
                  <a:pt x="8472486" y="3739511"/>
                </a:lnTo>
                <a:lnTo>
                  <a:pt x="8472486" y="3825252"/>
                </a:lnTo>
                <a:lnTo>
                  <a:pt x="8472486" y="4013751"/>
                </a:lnTo>
                <a:lnTo>
                  <a:pt x="8472486" y="4053409"/>
                </a:lnTo>
                <a:lnTo>
                  <a:pt x="8472486" y="4099492"/>
                </a:lnTo>
                <a:lnTo>
                  <a:pt x="8472486" y="4211365"/>
                </a:lnTo>
                <a:lnTo>
                  <a:pt x="8472486" y="4327650"/>
                </a:lnTo>
                <a:lnTo>
                  <a:pt x="8472486" y="4390549"/>
                </a:lnTo>
                <a:lnTo>
                  <a:pt x="8472486" y="4485605"/>
                </a:lnTo>
                <a:lnTo>
                  <a:pt x="8472486" y="4623209"/>
                </a:lnTo>
                <a:lnTo>
                  <a:pt x="8472486" y="4664789"/>
                </a:lnTo>
                <a:lnTo>
                  <a:pt x="8472486" y="4751760"/>
                </a:lnTo>
                <a:lnTo>
                  <a:pt x="8472486" y="4897449"/>
                </a:lnTo>
                <a:lnTo>
                  <a:pt x="8472486" y="5026000"/>
                </a:lnTo>
                <a:lnTo>
                  <a:pt x="8472486" y="5137873"/>
                </a:lnTo>
                <a:lnTo>
                  <a:pt x="8472486" y="5412113"/>
                </a:lnTo>
                <a:lnTo>
                  <a:pt x="8472486" y="5549717"/>
                </a:lnTo>
                <a:lnTo>
                  <a:pt x="8472486" y="5823957"/>
                </a:lnTo>
                <a:cubicBezTo>
                  <a:pt x="8472486" y="5920067"/>
                  <a:pt x="8376489" y="5920067"/>
                  <a:pt x="8376489" y="5920067"/>
                </a:cubicBezTo>
                <a:cubicBezTo>
                  <a:pt x="8376489" y="5920067"/>
                  <a:pt x="8376489" y="5920067"/>
                  <a:pt x="4660610" y="5920067"/>
                </a:cubicBezTo>
                <a:lnTo>
                  <a:pt x="4388967" y="5920067"/>
                </a:lnTo>
                <a:lnTo>
                  <a:pt x="4289284" y="5920067"/>
                </a:lnTo>
                <a:lnTo>
                  <a:pt x="4235610" y="5920067"/>
                </a:lnTo>
                <a:lnTo>
                  <a:pt x="3729367" y="5920067"/>
                </a:lnTo>
                <a:cubicBezTo>
                  <a:pt x="2675905" y="5920067"/>
                  <a:pt x="1471948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897449"/>
                </a:lnTo>
                <a:lnTo>
                  <a:pt x="0" y="4893714"/>
                </a:lnTo>
                <a:lnTo>
                  <a:pt x="0" y="4884843"/>
                </a:lnTo>
                <a:lnTo>
                  <a:pt x="0" y="4875069"/>
                </a:lnTo>
                <a:lnTo>
                  <a:pt x="0" y="4870043"/>
                </a:lnTo>
                <a:lnTo>
                  <a:pt x="0" y="4867567"/>
                </a:lnTo>
                <a:lnTo>
                  <a:pt x="0" y="4839086"/>
                </a:lnTo>
                <a:lnTo>
                  <a:pt x="0" y="4796598"/>
                </a:lnTo>
                <a:lnTo>
                  <a:pt x="0" y="4742906"/>
                </a:lnTo>
                <a:lnTo>
                  <a:pt x="0" y="4737301"/>
                </a:lnTo>
                <a:lnTo>
                  <a:pt x="0" y="4717221"/>
                </a:lnTo>
                <a:lnTo>
                  <a:pt x="0" y="4658394"/>
                </a:lnTo>
                <a:lnTo>
                  <a:pt x="0" y="4623209"/>
                </a:lnTo>
                <a:lnTo>
                  <a:pt x="0" y="4622103"/>
                </a:lnTo>
                <a:lnTo>
                  <a:pt x="0" y="4614355"/>
                </a:lnTo>
                <a:lnTo>
                  <a:pt x="0" y="4600829"/>
                </a:lnTo>
                <a:lnTo>
                  <a:pt x="0" y="4593512"/>
                </a:lnTo>
                <a:lnTo>
                  <a:pt x="0" y="4593327"/>
                </a:lnTo>
                <a:lnTo>
                  <a:pt x="0" y="4552378"/>
                </a:lnTo>
                <a:lnTo>
                  <a:pt x="0" y="4542771"/>
                </a:lnTo>
                <a:lnTo>
                  <a:pt x="0" y="4522358"/>
                </a:lnTo>
                <a:lnTo>
                  <a:pt x="0" y="4517839"/>
                </a:lnTo>
                <a:lnTo>
                  <a:pt x="0" y="4484867"/>
                </a:lnTo>
                <a:lnTo>
                  <a:pt x="0" y="4442981"/>
                </a:lnTo>
                <a:lnTo>
                  <a:pt x="0" y="4439076"/>
                </a:lnTo>
                <a:lnTo>
                  <a:pt x="0" y="4430545"/>
                </a:lnTo>
                <a:lnTo>
                  <a:pt x="0" y="4384154"/>
                </a:lnTo>
                <a:lnTo>
                  <a:pt x="0" y="4350891"/>
                </a:lnTo>
                <a:lnTo>
                  <a:pt x="0" y="4330800"/>
                </a:lnTo>
                <a:lnTo>
                  <a:pt x="0" y="4319272"/>
                </a:lnTo>
                <a:lnTo>
                  <a:pt x="0" y="4268531"/>
                </a:lnTo>
                <a:lnTo>
                  <a:pt x="0" y="4243599"/>
                </a:lnTo>
                <a:lnTo>
                  <a:pt x="0" y="4217775"/>
                </a:lnTo>
                <a:lnTo>
                  <a:pt x="0" y="4156305"/>
                </a:lnTo>
                <a:lnTo>
                  <a:pt x="0" y="4140749"/>
                </a:lnTo>
                <a:lnTo>
                  <a:pt x="0" y="4090638"/>
                </a:lnTo>
                <a:lnTo>
                  <a:pt x="0" y="4076651"/>
                </a:lnTo>
                <a:lnTo>
                  <a:pt x="0" y="4056560"/>
                </a:lnTo>
                <a:lnTo>
                  <a:pt x="0" y="3948561"/>
                </a:lnTo>
                <a:lnTo>
                  <a:pt x="0" y="3943535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16398"/>
                </a:lnTo>
                <a:lnTo>
                  <a:pt x="0" y="3790713"/>
                </a:lnTo>
                <a:lnTo>
                  <a:pt x="0" y="3674321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16263"/>
                </a:lnTo>
                <a:lnTo>
                  <a:pt x="0" y="3516473"/>
                </a:lnTo>
                <a:lnTo>
                  <a:pt x="0" y="3424383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2023"/>
                </a:lnTo>
                <a:lnTo>
                  <a:pt x="0" y="3214241"/>
                </a:lnTo>
                <a:lnTo>
                  <a:pt x="0" y="3150143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85008"/>
                </a:lnTo>
                <a:lnTo>
                  <a:pt x="0" y="2940001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35854"/>
                </a:lnTo>
                <a:lnTo>
                  <a:pt x="0" y="2710768"/>
                </a:lnTo>
                <a:lnTo>
                  <a:pt x="0" y="2512832"/>
                </a:lnTo>
                <a:lnTo>
                  <a:pt x="0" y="2465949"/>
                </a:lnTo>
                <a:lnTo>
                  <a:pt x="0" y="2461614"/>
                </a:lnTo>
                <a:lnTo>
                  <a:pt x="0" y="2449933"/>
                </a:lnTo>
                <a:lnTo>
                  <a:pt x="0" y="2191709"/>
                </a:lnTo>
                <a:lnTo>
                  <a:pt x="0" y="2175692"/>
                </a:lnTo>
                <a:lnTo>
                  <a:pt x="0" y="2174462"/>
                </a:lnTo>
                <a:lnTo>
                  <a:pt x="0" y="2088721"/>
                </a:lnTo>
                <a:lnTo>
                  <a:pt x="0" y="1900222"/>
                </a:lnTo>
                <a:lnTo>
                  <a:pt x="0" y="1860564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86324"/>
                </a:lnTo>
                <a:lnTo>
                  <a:pt x="0" y="1523425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49184"/>
                </a:lnTo>
                <a:lnTo>
                  <a:pt x="0" y="1162213"/>
                </a:lnTo>
                <a:lnTo>
                  <a:pt x="0" y="1016524"/>
                </a:lnTo>
                <a:lnTo>
                  <a:pt x="0" y="887973"/>
                </a:lnTo>
                <a:lnTo>
                  <a:pt x="0" y="776101"/>
                </a:lnTo>
                <a:lnTo>
                  <a:pt x="0" y="501861"/>
                </a:lnTo>
                <a:lnTo>
                  <a:pt x="0" y="364256"/>
                </a:lnTo>
                <a:lnTo>
                  <a:pt x="0" y="90016"/>
                </a:lnTo>
                <a:cubicBezTo>
                  <a:pt x="0" y="41961"/>
                  <a:pt x="23999" y="17934"/>
                  <a:pt x="47999" y="592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288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733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531342" y="1270000"/>
            <a:ext cx="3996000" cy="5004000"/>
          </a:xfrm>
        </p:spPr>
        <p:txBody>
          <a:bodyPr/>
          <a:lstStyle>
            <a:lvl1pPr>
              <a:lnSpc>
                <a:spcPts val="1300"/>
              </a:lnSpc>
              <a:spcAft>
                <a:spcPts val="0"/>
              </a:spcAft>
              <a:defRPr sz="1100" b="0"/>
            </a:lvl1pPr>
            <a:lvl2pPr>
              <a:lnSpc>
                <a:spcPts val="1300"/>
              </a:lnSpc>
              <a:spcAft>
                <a:spcPts val="0"/>
              </a:spcAft>
              <a:defRPr sz="1100"/>
            </a:lvl2pPr>
            <a:lvl3pPr>
              <a:lnSpc>
                <a:spcPts val="1300"/>
              </a:lnSpc>
              <a:spcAft>
                <a:spcPts val="0"/>
              </a:spcAft>
              <a:defRPr sz="1100"/>
            </a:lvl3pPr>
            <a:lvl4pPr>
              <a:lnSpc>
                <a:spcPts val="1300"/>
              </a:lnSpc>
              <a:spcAft>
                <a:spcPts val="0"/>
              </a:spcAft>
              <a:defRPr sz="1100"/>
            </a:lvl4pPr>
            <a:lvl5pPr>
              <a:lnSpc>
                <a:spcPts val="1300"/>
              </a:lnSpc>
              <a:spcAft>
                <a:spcPts val="0"/>
              </a:spcAft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4696355" y="1270000"/>
            <a:ext cx="3996000" cy="5004000"/>
          </a:xfrm>
        </p:spPr>
        <p:txBody>
          <a:bodyPr/>
          <a:lstStyle>
            <a:lvl1pPr>
              <a:lnSpc>
                <a:spcPts val="1300"/>
              </a:lnSpc>
              <a:spcAft>
                <a:spcPts val="0"/>
              </a:spcAft>
              <a:defRPr sz="1100" b="0"/>
            </a:lvl1pPr>
            <a:lvl2pPr>
              <a:lnSpc>
                <a:spcPts val="1300"/>
              </a:lnSpc>
              <a:spcAft>
                <a:spcPts val="0"/>
              </a:spcAft>
              <a:defRPr sz="1100"/>
            </a:lvl2pPr>
            <a:lvl3pPr>
              <a:lnSpc>
                <a:spcPts val="1300"/>
              </a:lnSpc>
              <a:spcAft>
                <a:spcPts val="0"/>
              </a:spcAft>
              <a:defRPr sz="1100"/>
            </a:lvl3pPr>
            <a:lvl4pPr>
              <a:lnSpc>
                <a:spcPts val="1300"/>
              </a:lnSpc>
              <a:spcAft>
                <a:spcPts val="0"/>
              </a:spcAft>
              <a:defRPr sz="1100"/>
            </a:lvl4pPr>
            <a:lvl5pPr>
              <a:lnSpc>
                <a:spcPts val="1300"/>
              </a:lnSpc>
              <a:spcAft>
                <a:spcPts val="0"/>
              </a:spcAft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42" y="280734"/>
            <a:ext cx="8161013" cy="854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1" userDrawn="1">
          <p15:clr>
            <a:srgbClr val="FBAE40"/>
          </p15:clr>
        </p15:guide>
        <p15:guide id="2" pos="2981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61"/>
          <p:cNvSpPr>
            <a:spLocks noChangeAspect="1"/>
          </p:cNvSpPr>
          <p:nvPr userDrawn="1"/>
        </p:nvSpPr>
        <p:spPr bwMode="gray">
          <a:xfrm>
            <a:off x="376238" y="1695449"/>
            <a:ext cx="7958138" cy="2623379"/>
          </a:xfrm>
          <a:custGeom>
            <a:avLst/>
            <a:gdLst>
              <a:gd name="connsiteX0" fmla="*/ 137311 w 7958138"/>
              <a:gd name="connsiteY0" fmla="*/ 0 h 2623379"/>
              <a:gd name="connsiteX1" fmla="*/ 2222791 w 7958138"/>
              <a:gd name="connsiteY1" fmla="*/ 0 h 2623379"/>
              <a:gd name="connsiteX2" fmla="*/ 2250528 w 7958138"/>
              <a:gd name="connsiteY2" fmla="*/ 0 h 2623379"/>
              <a:gd name="connsiteX3" fmla="*/ 2397210 w 7958138"/>
              <a:gd name="connsiteY3" fmla="*/ 0 h 2623379"/>
              <a:gd name="connsiteX4" fmla="*/ 2494489 w 7958138"/>
              <a:gd name="connsiteY4" fmla="*/ 0 h 2623379"/>
              <a:gd name="connsiteX5" fmla="*/ 2788816 w 7958138"/>
              <a:gd name="connsiteY5" fmla="*/ 0 h 2623379"/>
              <a:gd name="connsiteX6" fmla="*/ 2934642 w 7958138"/>
              <a:gd name="connsiteY6" fmla="*/ 0 h 2623379"/>
              <a:gd name="connsiteX7" fmla="*/ 3106677 w 7958138"/>
              <a:gd name="connsiteY7" fmla="*/ 0 h 2623379"/>
              <a:gd name="connsiteX8" fmla="*/ 3448977 w 7958138"/>
              <a:gd name="connsiteY8" fmla="*/ 0 h 2623379"/>
              <a:gd name="connsiteX9" fmla="*/ 3509679 w 7958138"/>
              <a:gd name="connsiteY9" fmla="*/ 0 h 2623379"/>
              <a:gd name="connsiteX10" fmla="*/ 3816621 w 7958138"/>
              <a:gd name="connsiteY10" fmla="*/ 0 h 2623379"/>
              <a:gd name="connsiteX11" fmla="*/ 4123593 w 7958138"/>
              <a:gd name="connsiteY11" fmla="*/ 0 h 2623379"/>
              <a:gd name="connsiteX12" fmla="*/ 4210515 w 7958138"/>
              <a:gd name="connsiteY12" fmla="*/ 0 h 2623379"/>
              <a:gd name="connsiteX13" fmla="*/ 4631564 w 7958138"/>
              <a:gd name="connsiteY13" fmla="*/ 0 h 2623379"/>
              <a:gd name="connsiteX14" fmla="*/ 4777656 w 7958138"/>
              <a:gd name="connsiteY14" fmla="*/ 0 h 2623379"/>
              <a:gd name="connsiteX15" fmla="*/ 5080672 w 7958138"/>
              <a:gd name="connsiteY15" fmla="*/ 0 h 2623379"/>
              <a:gd name="connsiteX16" fmla="*/ 5241600 w 7958138"/>
              <a:gd name="connsiteY16" fmla="*/ 0 h 2623379"/>
              <a:gd name="connsiteX17" fmla="*/ 5473139 w 7958138"/>
              <a:gd name="connsiteY17" fmla="*/ 0 h 2623379"/>
              <a:gd name="connsiteX18" fmla="*/ 7820827 w 7958138"/>
              <a:gd name="connsiteY18" fmla="*/ 0 h 2623379"/>
              <a:gd name="connsiteX19" fmla="*/ 7958138 w 7958138"/>
              <a:gd name="connsiteY19" fmla="*/ 137790 h 2623379"/>
              <a:gd name="connsiteX20" fmla="*/ 7958138 w 7958138"/>
              <a:gd name="connsiteY20" fmla="*/ 2273524 h 2623379"/>
              <a:gd name="connsiteX21" fmla="*/ 7820827 w 7958138"/>
              <a:gd name="connsiteY21" fmla="*/ 2411313 h 2623379"/>
              <a:gd name="connsiteX22" fmla="*/ 5510150 w 7958138"/>
              <a:gd name="connsiteY22" fmla="*/ 2411313 h 2623379"/>
              <a:gd name="connsiteX23" fmla="*/ 5241600 w 7958138"/>
              <a:gd name="connsiteY23" fmla="*/ 2411313 h 2623379"/>
              <a:gd name="connsiteX24" fmla="*/ 5209113 w 7958138"/>
              <a:gd name="connsiteY24" fmla="*/ 2411313 h 2623379"/>
              <a:gd name="connsiteX25" fmla="*/ 5027128 w 7958138"/>
              <a:gd name="connsiteY25" fmla="*/ 2411313 h 2623379"/>
              <a:gd name="connsiteX26" fmla="*/ 4883004 w 7958138"/>
              <a:gd name="connsiteY26" fmla="*/ 2411313 h 2623379"/>
              <a:gd name="connsiteX27" fmla="*/ 4530820 w 7958138"/>
              <a:gd name="connsiteY27" fmla="*/ 2411313 h 2623379"/>
              <a:gd name="connsiteX28" fmla="*/ 4230650 w 7958138"/>
              <a:gd name="connsiteY28" fmla="*/ 2411313 h 2623379"/>
              <a:gd name="connsiteX29" fmla="*/ 4151557 w 7958138"/>
              <a:gd name="connsiteY29" fmla="*/ 2411313 h 2623379"/>
              <a:gd name="connsiteX30" fmla="*/ 3744213 w 7958138"/>
              <a:gd name="connsiteY30" fmla="*/ 2411313 h 2623379"/>
              <a:gd name="connsiteX31" fmla="*/ 3360473 w 7958138"/>
              <a:gd name="connsiteY31" fmla="*/ 2411313 h 2623379"/>
              <a:gd name="connsiteX32" fmla="*/ 3307786 w 7958138"/>
              <a:gd name="connsiteY32" fmla="*/ 2411313 h 2623379"/>
              <a:gd name="connsiteX33" fmla="*/ 2841271 w 7958138"/>
              <a:gd name="connsiteY33" fmla="*/ 2411313 h 2623379"/>
              <a:gd name="connsiteX34" fmla="*/ 2413338 w 7958138"/>
              <a:gd name="connsiteY34" fmla="*/ 2411313 h 2623379"/>
              <a:gd name="connsiteX35" fmla="*/ 2343666 w 7958138"/>
              <a:gd name="connsiteY35" fmla="*/ 2411313 h 2623379"/>
              <a:gd name="connsiteX36" fmla="*/ 2250528 w 7958138"/>
              <a:gd name="connsiteY36" fmla="*/ 2411313 h 2623379"/>
              <a:gd name="connsiteX37" fmla="*/ 1385983 w 7958138"/>
              <a:gd name="connsiteY37" fmla="*/ 2411313 h 2623379"/>
              <a:gd name="connsiteX38" fmla="*/ 1240090 w 7958138"/>
              <a:gd name="connsiteY38" fmla="*/ 2600774 h 2623379"/>
              <a:gd name="connsiteX39" fmla="*/ 1162853 w 7958138"/>
              <a:gd name="connsiteY39" fmla="*/ 2600774 h 2623379"/>
              <a:gd name="connsiteX40" fmla="*/ 1016960 w 7958138"/>
              <a:gd name="connsiteY40" fmla="*/ 2411313 h 2623379"/>
              <a:gd name="connsiteX41" fmla="*/ 137311 w 7958138"/>
              <a:gd name="connsiteY41" fmla="*/ 2411313 h 2623379"/>
              <a:gd name="connsiteX42" fmla="*/ 0 w 7958138"/>
              <a:gd name="connsiteY42" fmla="*/ 2273524 h 2623379"/>
              <a:gd name="connsiteX43" fmla="*/ 0 w 7958138"/>
              <a:gd name="connsiteY43" fmla="*/ 137790 h 2623379"/>
              <a:gd name="connsiteX44" fmla="*/ 137311 w 7958138"/>
              <a:gd name="connsiteY44" fmla="*/ 0 h 262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958138" h="2623379">
                <a:moveTo>
                  <a:pt x="137311" y="0"/>
                </a:moveTo>
                <a:cubicBezTo>
                  <a:pt x="137311" y="0"/>
                  <a:pt x="137311" y="0"/>
                  <a:pt x="2222791" y="0"/>
                </a:cubicBezTo>
                <a:lnTo>
                  <a:pt x="2250528" y="0"/>
                </a:lnTo>
                <a:lnTo>
                  <a:pt x="2397210" y="0"/>
                </a:lnTo>
                <a:lnTo>
                  <a:pt x="2494489" y="0"/>
                </a:lnTo>
                <a:lnTo>
                  <a:pt x="2788816" y="0"/>
                </a:lnTo>
                <a:lnTo>
                  <a:pt x="2934642" y="0"/>
                </a:lnTo>
                <a:lnTo>
                  <a:pt x="3106677" y="0"/>
                </a:lnTo>
                <a:lnTo>
                  <a:pt x="3448977" y="0"/>
                </a:lnTo>
                <a:lnTo>
                  <a:pt x="3509679" y="0"/>
                </a:lnTo>
                <a:lnTo>
                  <a:pt x="3816621" y="0"/>
                </a:lnTo>
                <a:lnTo>
                  <a:pt x="4123593" y="0"/>
                </a:lnTo>
                <a:lnTo>
                  <a:pt x="4210515" y="0"/>
                </a:lnTo>
                <a:lnTo>
                  <a:pt x="4631564" y="0"/>
                </a:lnTo>
                <a:lnTo>
                  <a:pt x="4777656" y="0"/>
                </a:lnTo>
                <a:lnTo>
                  <a:pt x="5080672" y="0"/>
                </a:lnTo>
                <a:lnTo>
                  <a:pt x="5241600" y="0"/>
                </a:lnTo>
                <a:lnTo>
                  <a:pt x="5473139" y="0"/>
                </a:lnTo>
                <a:cubicBezTo>
                  <a:pt x="6189756" y="0"/>
                  <a:pt x="6970411" y="0"/>
                  <a:pt x="7820827" y="0"/>
                </a:cubicBezTo>
                <a:cubicBezTo>
                  <a:pt x="7958138" y="0"/>
                  <a:pt x="7958138" y="137790"/>
                  <a:pt x="7958138" y="137790"/>
                </a:cubicBezTo>
                <a:cubicBezTo>
                  <a:pt x="7958138" y="137790"/>
                  <a:pt x="7958138" y="137790"/>
                  <a:pt x="7958138" y="2273524"/>
                </a:cubicBezTo>
                <a:cubicBezTo>
                  <a:pt x="7958138" y="2411313"/>
                  <a:pt x="7820827" y="2411313"/>
                  <a:pt x="7820827" y="2411313"/>
                </a:cubicBezTo>
                <a:cubicBezTo>
                  <a:pt x="7820827" y="2411313"/>
                  <a:pt x="7820827" y="2411313"/>
                  <a:pt x="5510150" y="2411313"/>
                </a:cubicBezTo>
                <a:lnTo>
                  <a:pt x="5241600" y="2411313"/>
                </a:lnTo>
                <a:lnTo>
                  <a:pt x="5209113" y="2411313"/>
                </a:lnTo>
                <a:lnTo>
                  <a:pt x="5027128" y="2411313"/>
                </a:lnTo>
                <a:lnTo>
                  <a:pt x="4883004" y="2411313"/>
                </a:lnTo>
                <a:cubicBezTo>
                  <a:pt x="4770011" y="2411313"/>
                  <a:pt x="4652672" y="2411313"/>
                  <a:pt x="4530820" y="2411313"/>
                </a:cubicBezTo>
                <a:lnTo>
                  <a:pt x="4230650" y="2411313"/>
                </a:lnTo>
                <a:lnTo>
                  <a:pt x="4151557" y="2411313"/>
                </a:lnTo>
                <a:cubicBezTo>
                  <a:pt x="4020512" y="2411313"/>
                  <a:pt x="3884786" y="2411313"/>
                  <a:pt x="3744213" y="2411313"/>
                </a:cubicBezTo>
                <a:lnTo>
                  <a:pt x="3360473" y="2411313"/>
                </a:lnTo>
                <a:lnTo>
                  <a:pt x="3307786" y="2411313"/>
                </a:lnTo>
                <a:cubicBezTo>
                  <a:pt x="3157351" y="2411313"/>
                  <a:pt x="3001902" y="2411313"/>
                  <a:pt x="2841271" y="2411313"/>
                </a:cubicBezTo>
                <a:lnTo>
                  <a:pt x="2413338" y="2411313"/>
                </a:lnTo>
                <a:lnTo>
                  <a:pt x="2343666" y="2411313"/>
                </a:lnTo>
                <a:lnTo>
                  <a:pt x="2250528" y="2411313"/>
                </a:lnTo>
                <a:lnTo>
                  <a:pt x="1385983" y="2411313"/>
                </a:lnTo>
                <a:cubicBezTo>
                  <a:pt x="1385983" y="2411313"/>
                  <a:pt x="1385983" y="2411313"/>
                  <a:pt x="1240090" y="2600774"/>
                </a:cubicBezTo>
                <a:cubicBezTo>
                  <a:pt x="1218635" y="2630915"/>
                  <a:pt x="1184307" y="2630915"/>
                  <a:pt x="1162853" y="2600774"/>
                </a:cubicBezTo>
                <a:cubicBezTo>
                  <a:pt x="1162853" y="2600774"/>
                  <a:pt x="1162853" y="2600774"/>
                  <a:pt x="1016960" y="2411313"/>
                </a:cubicBezTo>
                <a:cubicBezTo>
                  <a:pt x="1016960" y="2411313"/>
                  <a:pt x="1016960" y="2411313"/>
                  <a:pt x="137311" y="2411313"/>
                </a:cubicBezTo>
                <a:cubicBezTo>
                  <a:pt x="0" y="2411313"/>
                  <a:pt x="0" y="2273524"/>
                  <a:pt x="0" y="2273524"/>
                </a:cubicBezTo>
                <a:cubicBezTo>
                  <a:pt x="0" y="2273524"/>
                  <a:pt x="0" y="2273524"/>
                  <a:pt x="0" y="137790"/>
                </a:cubicBezTo>
                <a:cubicBezTo>
                  <a:pt x="0" y="0"/>
                  <a:pt x="137311" y="0"/>
                  <a:pt x="137311" y="0"/>
                </a:cubicBezTo>
                <a:close/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809624" y="1695452"/>
            <a:ext cx="7091365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3813" y="6203775"/>
            <a:ext cx="1518197" cy="378000"/>
          </a:xfrm>
          <a:prstGeom prst="rect">
            <a:avLst/>
          </a:prstGeom>
        </p:spPr>
      </p:pic>
      <p:grpSp>
        <p:nvGrpSpPr>
          <p:cNvPr id="38" name="Group 3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3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Orange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255, 98, 0</a:t>
              </a:r>
            </a:p>
          </p:txBody>
        </p:sp>
        <p:sp>
          <p:nvSpPr>
            <p:cNvPr id="4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Light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168, 168, 168</a:t>
              </a:r>
            </a:p>
          </p:txBody>
        </p:sp>
        <p:sp>
          <p:nvSpPr>
            <p:cNvPr id="4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Indigo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82, 81, 153</a:t>
              </a:r>
            </a:p>
          </p:txBody>
        </p:sp>
        <p:sp>
          <p:nvSpPr>
            <p:cNvPr id="4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Sky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96, 166, 218</a:t>
              </a:r>
            </a:p>
          </p:txBody>
        </p:sp>
        <p:sp>
          <p:nvSpPr>
            <p:cNvPr id="4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rgbClr val="333333"/>
                  </a:solidFill>
                </a:rPr>
                <a:t>Colour Guidelines</a:t>
              </a:r>
            </a:p>
          </p:txBody>
        </p:sp>
        <p:sp>
          <p:nvSpPr>
            <p:cNvPr id="5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Fuchsia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171, 0, 102</a:t>
              </a:r>
            </a:p>
          </p:txBody>
        </p:sp>
        <p:sp>
          <p:nvSpPr>
            <p:cNvPr id="5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Lime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208, 217, 60</a:t>
              </a:r>
            </a:p>
          </p:txBody>
        </p:sp>
        <p:sp>
          <p:nvSpPr>
            <p:cNvPr id="5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Leaf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52, 150, 81</a:t>
              </a: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Mid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118, 118, 118</a:t>
              </a: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Text Colour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51, 51, 51</a:t>
              </a:r>
            </a:p>
          </p:txBody>
        </p:sp>
      </p:grp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1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531343" y="1278385"/>
            <a:ext cx="8161012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531343" y="1278385"/>
            <a:ext cx="8161012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68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 userDrawn="1"/>
        </p:nvGrpSpPr>
        <p:grpSpPr bwMode="gray">
          <a:xfrm>
            <a:off x="0" y="1643199"/>
            <a:ext cx="5742780" cy="3045600"/>
            <a:chOff x="0" y="1643199"/>
            <a:chExt cx="5742780" cy="3045600"/>
          </a:xfrm>
        </p:grpSpPr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0" y="3918483"/>
              <a:ext cx="5742780" cy="770316"/>
            </a:xfrm>
            <a:custGeom>
              <a:avLst/>
              <a:gdLst>
                <a:gd name="connsiteX0" fmla="*/ 0 w 5742780"/>
                <a:gd name="connsiteY0" fmla="*/ 0 h 770316"/>
                <a:gd name="connsiteX1" fmla="*/ 5742780 w 5742780"/>
                <a:gd name="connsiteY1" fmla="*/ 0 h 770316"/>
                <a:gd name="connsiteX2" fmla="*/ 5742780 w 5742780"/>
                <a:gd name="connsiteY2" fmla="*/ 668736 h 770316"/>
                <a:gd name="connsiteX3" fmla="*/ 5641478 w 5742780"/>
                <a:gd name="connsiteY3" fmla="*/ 770316 h 770316"/>
                <a:gd name="connsiteX4" fmla="*/ 361123 w 5742780"/>
                <a:gd name="connsiteY4" fmla="*/ 770316 h 770316"/>
                <a:gd name="connsiteX5" fmla="*/ 0 w 5742780"/>
                <a:gd name="connsiteY5" fmla="*/ 770316 h 770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2780" h="770316">
                  <a:moveTo>
                    <a:pt x="0" y="0"/>
                  </a:moveTo>
                  <a:lnTo>
                    <a:pt x="5742780" y="0"/>
                  </a:lnTo>
                  <a:cubicBezTo>
                    <a:pt x="5742780" y="0"/>
                    <a:pt x="5742780" y="0"/>
                    <a:pt x="5742780" y="668736"/>
                  </a:cubicBezTo>
                  <a:cubicBezTo>
                    <a:pt x="5742780" y="770316"/>
                    <a:pt x="5641478" y="770316"/>
                    <a:pt x="5641478" y="770316"/>
                  </a:cubicBezTo>
                  <a:cubicBezTo>
                    <a:pt x="5641478" y="770316"/>
                    <a:pt x="5641478" y="770316"/>
                    <a:pt x="361123" y="770316"/>
                  </a:cubicBezTo>
                  <a:lnTo>
                    <a:pt x="0" y="770316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0" y="1643199"/>
              <a:ext cx="5742780" cy="2275284"/>
            </a:xfrm>
            <a:custGeom>
              <a:avLst/>
              <a:gdLst>
                <a:gd name="connsiteX0" fmla="*/ 0 w 5742780"/>
                <a:gd name="connsiteY0" fmla="*/ 0 h 2275284"/>
                <a:gd name="connsiteX1" fmla="*/ 5641478 w 5742780"/>
                <a:gd name="connsiteY1" fmla="*/ 0 h 2275284"/>
                <a:gd name="connsiteX2" fmla="*/ 5742780 w 5742780"/>
                <a:gd name="connsiteY2" fmla="*/ 101500 h 2275284"/>
                <a:gd name="connsiteX3" fmla="*/ 5742780 w 5742780"/>
                <a:gd name="connsiteY3" fmla="*/ 2275284 h 2275284"/>
                <a:gd name="connsiteX4" fmla="*/ 370327 w 5742780"/>
                <a:gd name="connsiteY4" fmla="*/ 2275284 h 2275284"/>
                <a:gd name="connsiteX5" fmla="*/ 0 w 5742780"/>
                <a:gd name="connsiteY5" fmla="*/ 2275284 h 22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2780" h="2275284">
                  <a:moveTo>
                    <a:pt x="0" y="0"/>
                  </a:moveTo>
                  <a:lnTo>
                    <a:pt x="5641478" y="0"/>
                  </a:lnTo>
                  <a:cubicBezTo>
                    <a:pt x="5742780" y="0"/>
                    <a:pt x="5742780" y="101500"/>
                    <a:pt x="5742780" y="101500"/>
                  </a:cubicBezTo>
                  <a:cubicBezTo>
                    <a:pt x="5742780" y="101500"/>
                    <a:pt x="5742780" y="101500"/>
                    <a:pt x="5742780" y="2275284"/>
                  </a:cubicBezTo>
                  <a:cubicBezTo>
                    <a:pt x="5742780" y="2275284"/>
                    <a:pt x="5742780" y="2275284"/>
                    <a:pt x="370327" y="2275284"/>
                  </a:cubicBezTo>
                  <a:lnTo>
                    <a:pt x="0" y="2275284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12" name="Rectangle 11"/>
          <p:cNvSpPr/>
          <p:nvPr userDrawn="1"/>
        </p:nvSpPr>
        <p:spPr bwMode="gray">
          <a:xfrm>
            <a:off x="1" y="6024880"/>
            <a:ext cx="9142645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8" name="Picture Placeholder 2"/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520700" y="6064725"/>
            <a:ext cx="2317501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/>
              <a:t>Click to insert project logo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20701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 userDrawn="1"/>
        </p:nvSpPr>
        <p:spPr>
          <a:xfrm>
            <a:off x="889176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/>
              <a:t>Max.</a:t>
            </a:r>
            <a:r>
              <a:rPr lang="en-GB" sz="1000" baseline="0"/>
              <a:t> width</a:t>
            </a:r>
            <a:endParaRPr lang="en-GB" sz="100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/>
              <a:t>Min.</a:t>
            </a:r>
            <a:r>
              <a:rPr lang="en-GB" sz="1000" baseline="0"/>
              <a:t> height</a:t>
            </a:r>
            <a:endParaRPr lang="en-GB" sz="100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3813" y="6203775"/>
            <a:ext cx="1518197" cy="3780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 userDrawn="1"/>
        </p:nvCxnSpPr>
        <p:spPr>
          <a:xfrm>
            <a:off x="-426676" y="619725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20700" y="2026800"/>
            <a:ext cx="498591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1" name="Subtitle 2"/>
          <p:cNvSpPr>
            <a:spLocks noGrp="1"/>
          </p:cNvSpPr>
          <p:nvPr userDrawn="1">
            <p:ph type="subTitle" idx="1"/>
          </p:nvPr>
        </p:nvSpPr>
        <p:spPr bwMode="gray">
          <a:xfrm>
            <a:off x="520700" y="4075020"/>
            <a:ext cx="498591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42" name="Text Placeholder 6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520700" y="3618000"/>
            <a:ext cx="498591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2838201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Orange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255, 98, 0</a:t>
              </a:r>
            </a:p>
          </p:txBody>
        </p:sp>
        <p:sp>
          <p:nvSpPr>
            <p:cNvPr id="6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Light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168, 168, 168</a:t>
              </a:r>
            </a:p>
          </p:txBody>
        </p:sp>
        <p:sp>
          <p:nvSpPr>
            <p:cNvPr id="7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Indigo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82, 81, 153</a:t>
              </a:r>
            </a:p>
          </p:txBody>
        </p:sp>
        <p:sp>
          <p:nvSpPr>
            <p:cNvPr id="7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Sky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96, 166, 218</a:t>
              </a:r>
            </a:p>
          </p:txBody>
        </p:sp>
        <p:sp>
          <p:nvSpPr>
            <p:cNvPr id="7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rgbClr val="333333"/>
                  </a:solidFill>
                </a:rPr>
                <a:t>Colour Guidelines</a:t>
              </a:r>
            </a:p>
          </p:txBody>
        </p:sp>
        <p:sp>
          <p:nvSpPr>
            <p:cNvPr id="7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Fuchsia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171, 0, 102</a:t>
              </a:r>
            </a:p>
          </p:txBody>
        </p:sp>
        <p:sp>
          <p:nvSpPr>
            <p:cNvPr id="7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Lime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208, 217, 60</a:t>
              </a:r>
            </a:p>
          </p:txBody>
        </p:sp>
        <p:sp>
          <p:nvSpPr>
            <p:cNvPr id="8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Leaf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52, 150, 81</a:t>
              </a:r>
            </a:p>
          </p:txBody>
        </p:sp>
        <p:sp>
          <p:nvSpPr>
            <p:cNvPr id="8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Mid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118, 118, 118</a:t>
              </a:r>
            </a:p>
          </p:txBody>
        </p:sp>
        <p:sp>
          <p:nvSpPr>
            <p:cNvPr id="8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Text Colour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51, 51, 51</a:t>
              </a:r>
            </a:p>
          </p:txBody>
        </p:sp>
      </p:grpSp>
      <p:pic>
        <p:nvPicPr>
          <p:cNvPr id="86" name="Picture 8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87" name="Text Placeholder 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20700" y="4425440"/>
            <a:ext cx="4986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57" name="Picture Placeholder 56"/>
          <p:cNvSpPr>
            <a:spLocks noGrp="1"/>
          </p:cNvSpPr>
          <p:nvPr userDrawn="1">
            <p:ph type="pic" sz="quarter" idx="12"/>
          </p:nvPr>
        </p:nvSpPr>
        <p:spPr bwMode="gray">
          <a:xfrm>
            <a:off x="-2382" y="2"/>
            <a:ext cx="9146381" cy="6024879"/>
          </a:xfrm>
          <a:custGeom>
            <a:avLst/>
            <a:gdLst>
              <a:gd name="connsiteX0" fmla="*/ 0 w 9146381"/>
              <a:gd name="connsiteY0" fmla="*/ 0 h 6024879"/>
              <a:gd name="connsiteX1" fmla="*/ 9146381 w 9146381"/>
              <a:gd name="connsiteY1" fmla="*/ 0 h 6024879"/>
              <a:gd name="connsiteX2" fmla="*/ 9146381 w 9146381"/>
              <a:gd name="connsiteY2" fmla="*/ 6024879 h 6024879"/>
              <a:gd name="connsiteX3" fmla="*/ 0 w 9146381"/>
              <a:gd name="connsiteY3" fmla="*/ 6024879 h 6024879"/>
              <a:gd name="connsiteX4" fmla="*/ 0 w 9146381"/>
              <a:gd name="connsiteY4" fmla="*/ 4688797 h 6024879"/>
              <a:gd name="connsiteX5" fmla="*/ 363506 w 9146381"/>
              <a:gd name="connsiteY5" fmla="*/ 4688797 h 6024879"/>
              <a:gd name="connsiteX6" fmla="*/ 5643860 w 9146381"/>
              <a:gd name="connsiteY6" fmla="*/ 4688797 h 6024879"/>
              <a:gd name="connsiteX7" fmla="*/ 5745162 w 9146381"/>
              <a:gd name="connsiteY7" fmla="*/ 4587217 h 6024879"/>
              <a:gd name="connsiteX8" fmla="*/ 5745162 w 9146381"/>
              <a:gd name="connsiteY8" fmla="*/ 3918481 h 6024879"/>
              <a:gd name="connsiteX9" fmla="*/ 5745162 w 9146381"/>
              <a:gd name="connsiteY9" fmla="*/ 1744696 h 6024879"/>
              <a:gd name="connsiteX10" fmla="*/ 5643860 w 9146381"/>
              <a:gd name="connsiteY10" fmla="*/ 1643197 h 6024879"/>
              <a:gd name="connsiteX11" fmla="*/ 0 w 9146381"/>
              <a:gd name="connsiteY11" fmla="*/ 1643197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46381" h="6024879">
                <a:moveTo>
                  <a:pt x="0" y="0"/>
                </a:moveTo>
                <a:lnTo>
                  <a:pt x="9146381" y="0"/>
                </a:lnTo>
                <a:lnTo>
                  <a:pt x="9146381" y="6024879"/>
                </a:lnTo>
                <a:lnTo>
                  <a:pt x="0" y="6024879"/>
                </a:lnTo>
                <a:lnTo>
                  <a:pt x="0" y="4688797"/>
                </a:lnTo>
                <a:lnTo>
                  <a:pt x="363506" y="4688797"/>
                </a:lnTo>
                <a:cubicBezTo>
                  <a:pt x="5643860" y="4688797"/>
                  <a:pt x="5643860" y="4688797"/>
                  <a:pt x="5643860" y="4688797"/>
                </a:cubicBezTo>
                <a:cubicBezTo>
                  <a:pt x="5643860" y="4688797"/>
                  <a:pt x="5745162" y="4688797"/>
                  <a:pt x="5745162" y="4587217"/>
                </a:cubicBezTo>
                <a:cubicBezTo>
                  <a:pt x="5745162" y="3918481"/>
                  <a:pt x="5745162" y="3918481"/>
                  <a:pt x="5745162" y="3918481"/>
                </a:cubicBezTo>
                <a:cubicBezTo>
                  <a:pt x="5745162" y="1744696"/>
                  <a:pt x="5745162" y="1744696"/>
                  <a:pt x="5745162" y="1744696"/>
                </a:cubicBezTo>
                <a:cubicBezTo>
                  <a:pt x="5745162" y="1744696"/>
                  <a:pt x="5745162" y="1643197"/>
                  <a:pt x="5643860" y="1643197"/>
                </a:cubicBezTo>
                <a:lnTo>
                  <a:pt x="0" y="1643197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504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5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 userDrawn="1"/>
        </p:nvGrpSpPr>
        <p:grpSpPr>
          <a:xfrm>
            <a:off x="0" y="1643199"/>
            <a:ext cx="8334375" cy="3055937"/>
            <a:chOff x="0" y="1643199"/>
            <a:chExt cx="8334375" cy="3055937"/>
          </a:xfrm>
        </p:grpSpPr>
        <p:sp>
          <p:nvSpPr>
            <p:cNvPr id="56" name="Freeform 55"/>
            <p:cNvSpPr>
              <a:spLocks/>
            </p:cNvSpPr>
            <p:nvPr/>
          </p:nvSpPr>
          <p:spPr bwMode="gray">
            <a:xfrm>
              <a:off x="0" y="4019686"/>
              <a:ext cx="8334375" cy="679450"/>
            </a:xfrm>
            <a:custGeom>
              <a:avLst/>
              <a:gdLst>
                <a:gd name="connsiteX0" fmla="*/ 0 w 8334375"/>
                <a:gd name="connsiteY0" fmla="*/ 0 h 679450"/>
                <a:gd name="connsiteX1" fmla="*/ 8334375 w 8334375"/>
                <a:gd name="connsiteY1" fmla="*/ 0 h 679450"/>
                <a:gd name="connsiteX2" fmla="*/ 8334375 w 8334375"/>
                <a:gd name="connsiteY2" fmla="*/ 577533 h 679450"/>
                <a:gd name="connsiteX3" fmla="*/ 8232827 w 8334375"/>
                <a:gd name="connsiteY3" fmla="*/ 679450 h 679450"/>
                <a:gd name="connsiteX4" fmla="*/ 704269 w 8334375"/>
                <a:gd name="connsiteY4" fmla="*/ 679450 h 679450"/>
                <a:gd name="connsiteX5" fmla="*/ 0 w 8334375"/>
                <a:gd name="connsiteY5" fmla="*/ 679450 h 6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34375" h="679450">
                  <a:moveTo>
                    <a:pt x="0" y="0"/>
                  </a:moveTo>
                  <a:lnTo>
                    <a:pt x="8334375" y="0"/>
                  </a:lnTo>
                  <a:cubicBezTo>
                    <a:pt x="8334375" y="0"/>
                    <a:pt x="8334375" y="0"/>
                    <a:pt x="8334375" y="577533"/>
                  </a:cubicBezTo>
                  <a:cubicBezTo>
                    <a:pt x="8334375" y="679450"/>
                    <a:pt x="8232827" y="679450"/>
                    <a:pt x="8232827" y="679450"/>
                  </a:cubicBezTo>
                  <a:cubicBezTo>
                    <a:pt x="8232827" y="679450"/>
                    <a:pt x="8232827" y="679450"/>
                    <a:pt x="704269" y="679450"/>
                  </a:cubicBezTo>
                  <a:lnTo>
                    <a:pt x="0" y="67945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gray">
            <a:xfrm>
              <a:off x="0" y="1643199"/>
              <a:ext cx="8334375" cy="2376487"/>
            </a:xfrm>
            <a:custGeom>
              <a:avLst/>
              <a:gdLst>
                <a:gd name="connsiteX0" fmla="*/ 0 w 8334375"/>
                <a:gd name="connsiteY0" fmla="*/ 0 h 2376487"/>
                <a:gd name="connsiteX1" fmla="*/ 8232827 w 8334375"/>
                <a:gd name="connsiteY1" fmla="*/ 0 h 2376487"/>
                <a:gd name="connsiteX2" fmla="*/ 8334375 w 8334375"/>
                <a:gd name="connsiteY2" fmla="*/ 101850 h 2376487"/>
                <a:gd name="connsiteX3" fmla="*/ 8334375 w 8334375"/>
                <a:gd name="connsiteY3" fmla="*/ 2376487 h 2376487"/>
                <a:gd name="connsiteX4" fmla="*/ 737787 w 8334375"/>
                <a:gd name="connsiteY4" fmla="*/ 2376487 h 2376487"/>
                <a:gd name="connsiteX5" fmla="*/ 0 w 8334375"/>
                <a:gd name="connsiteY5" fmla="*/ 2376487 h 237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34375" h="2376487">
                  <a:moveTo>
                    <a:pt x="0" y="0"/>
                  </a:moveTo>
                  <a:lnTo>
                    <a:pt x="8232827" y="0"/>
                  </a:lnTo>
                  <a:cubicBezTo>
                    <a:pt x="8334375" y="0"/>
                    <a:pt x="8334375" y="101850"/>
                    <a:pt x="8334375" y="101850"/>
                  </a:cubicBezTo>
                  <a:cubicBezTo>
                    <a:pt x="8334375" y="101850"/>
                    <a:pt x="8334375" y="101850"/>
                    <a:pt x="8334375" y="2376487"/>
                  </a:cubicBezTo>
                  <a:cubicBezTo>
                    <a:pt x="8334375" y="2376487"/>
                    <a:pt x="8334375" y="2376487"/>
                    <a:pt x="737787" y="2376487"/>
                  </a:cubicBezTo>
                  <a:lnTo>
                    <a:pt x="0" y="2376487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142645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20700" y="5254762"/>
            <a:ext cx="2317501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/>
              <a:t>Click to insert project logo</a:t>
            </a:r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 bwMode="gray">
          <a:xfrm>
            <a:off x="520700" y="2116800"/>
            <a:ext cx="7586941" cy="1263600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Subtitle 2"/>
          <p:cNvSpPr>
            <a:spLocks noGrp="1"/>
          </p:cNvSpPr>
          <p:nvPr>
            <p:ph type="subTitle" idx="1"/>
          </p:nvPr>
        </p:nvSpPr>
        <p:spPr bwMode="gray">
          <a:xfrm>
            <a:off x="520700" y="4240800"/>
            <a:ext cx="4971123" cy="314551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800"/>
              </a:lnSpc>
              <a:buNone/>
              <a:defRPr sz="1600" b="0" i="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520697" y="3564000"/>
            <a:ext cx="7586941" cy="385233"/>
          </a:xfrm>
        </p:spPr>
        <p:txBody>
          <a:bodyPr anchor="ctr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520701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>
            <a:off x="-426676" y="6560633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 userDrawn="1"/>
        </p:nvSpPr>
        <p:spPr>
          <a:xfrm>
            <a:off x="889176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/>
              <a:t>Max.</a:t>
            </a:r>
            <a:r>
              <a:rPr lang="en-GB" sz="1000" baseline="0"/>
              <a:t> width</a:t>
            </a:r>
            <a:endParaRPr lang="en-GB" sz="1000"/>
          </a:p>
        </p:txBody>
      </p:sp>
      <p:sp>
        <p:nvSpPr>
          <p:cNvPr id="47" name="TextBox 46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/>
              <a:t>Min.</a:t>
            </a:r>
            <a:r>
              <a:rPr lang="en-GB" sz="1000" baseline="0"/>
              <a:t> height</a:t>
            </a:r>
            <a:endParaRPr lang="en-GB" sz="1000"/>
          </a:p>
        </p:txBody>
      </p:sp>
      <p:cxnSp>
        <p:nvCxnSpPr>
          <p:cNvPr id="48" name="Straight Connector 47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/>
              <a:t>Max.</a:t>
            </a:r>
            <a:r>
              <a:rPr lang="en-GB" sz="1000" baseline="0"/>
              <a:t> height</a:t>
            </a:r>
            <a:endParaRPr lang="en-GB" sz="100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3813" y="6203775"/>
            <a:ext cx="1518197" cy="378000"/>
          </a:xfrm>
          <a:prstGeom prst="rect">
            <a:avLst/>
          </a:prstGeom>
        </p:spPr>
      </p:pic>
      <p:cxnSp>
        <p:nvCxnSpPr>
          <p:cNvPr id="55" name="Straight Connector 54"/>
          <p:cNvCxnSpPr/>
          <p:nvPr userDrawn="1"/>
        </p:nvCxnSpPr>
        <p:spPr>
          <a:xfrm>
            <a:off x="2838201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72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4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Orange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255, 98, 0</a:t>
              </a:r>
            </a:p>
          </p:txBody>
        </p:sp>
        <p:sp>
          <p:nvSpPr>
            <p:cNvPr id="76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Light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168, 168, 168</a:t>
              </a:r>
            </a:p>
          </p:txBody>
        </p:sp>
        <p:sp>
          <p:nvSpPr>
            <p:cNvPr id="78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Indigo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82, 81, 153</a:t>
              </a:r>
            </a:p>
          </p:txBody>
        </p:sp>
        <p:sp>
          <p:nvSpPr>
            <p:cNvPr id="80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1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Sky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96, 166, 218</a:t>
              </a:r>
            </a:p>
          </p:txBody>
        </p:sp>
        <p:sp>
          <p:nvSpPr>
            <p:cNvPr id="82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rgbClr val="333333"/>
                  </a:solidFill>
                </a:rPr>
                <a:t>Colour Guidelines</a:t>
              </a:r>
            </a:p>
          </p:txBody>
        </p:sp>
        <p:sp>
          <p:nvSpPr>
            <p:cNvPr id="83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4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Fuchsia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171, 0, 102</a:t>
              </a:r>
            </a:p>
          </p:txBody>
        </p:sp>
        <p:sp>
          <p:nvSpPr>
            <p:cNvPr id="85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6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Lime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208, 217, 60</a:t>
              </a:r>
            </a:p>
          </p:txBody>
        </p:sp>
        <p:sp>
          <p:nvSpPr>
            <p:cNvPr id="87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8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Leaf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52, 150, 81</a:t>
              </a:r>
            </a:p>
          </p:txBody>
        </p:sp>
        <p:sp>
          <p:nvSpPr>
            <p:cNvPr id="89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0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Mid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118, 118, 118</a:t>
              </a:r>
            </a:p>
          </p:txBody>
        </p:sp>
        <p:sp>
          <p:nvSpPr>
            <p:cNvPr id="91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2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Text Colour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51, 51, 51</a:t>
              </a:r>
            </a:p>
          </p:txBody>
        </p:sp>
      </p:grpSp>
      <p:pic>
        <p:nvPicPr>
          <p:cNvPr id="93" name="Picture 9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9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51638" y="4310554"/>
            <a:ext cx="2556000" cy="270028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701619" y="-133099"/>
            <a:ext cx="1441027" cy="1565166"/>
            <a:chOff x="5364088" y="4720073"/>
            <a:chExt cx="1441027" cy="1565166"/>
          </a:xfrm>
        </p:grpSpPr>
        <p:sp>
          <p:nvSpPr>
            <p:cNvPr id="59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60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38002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 userDrawn="1"/>
        </p:nvGrpSpPr>
        <p:grpSpPr bwMode="gray">
          <a:xfrm>
            <a:off x="0" y="1643199"/>
            <a:ext cx="5742780" cy="3045600"/>
            <a:chOff x="0" y="1643199"/>
            <a:chExt cx="5742780" cy="3045600"/>
          </a:xfrm>
        </p:grpSpPr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0" y="3918483"/>
              <a:ext cx="5742780" cy="770316"/>
            </a:xfrm>
            <a:custGeom>
              <a:avLst/>
              <a:gdLst>
                <a:gd name="connsiteX0" fmla="*/ 0 w 5742780"/>
                <a:gd name="connsiteY0" fmla="*/ 0 h 770316"/>
                <a:gd name="connsiteX1" fmla="*/ 5742780 w 5742780"/>
                <a:gd name="connsiteY1" fmla="*/ 0 h 770316"/>
                <a:gd name="connsiteX2" fmla="*/ 5742780 w 5742780"/>
                <a:gd name="connsiteY2" fmla="*/ 668736 h 770316"/>
                <a:gd name="connsiteX3" fmla="*/ 5641478 w 5742780"/>
                <a:gd name="connsiteY3" fmla="*/ 770316 h 770316"/>
                <a:gd name="connsiteX4" fmla="*/ 361123 w 5742780"/>
                <a:gd name="connsiteY4" fmla="*/ 770316 h 770316"/>
                <a:gd name="connsiteX5" fmla="*/ 0 w 5742780"/>
                <a:gd name="connsiteY5" fmla="*/ 770316 h 770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2780" h="770316">
                  <a:moveTo>
                    <a:pt x="0" y="0"/>
                  </a:moveTo>
                  <a:lnTo>
                    <a:pt x="5742780" y="0"/>
                  </a:lnTo>
                  <a:cubicBezTo>
                    <a:pt x="5742780" y="0"/>
                    <a:pt x="5742780" y="0"/>
                    <a:pt x="5742780" y="668736"/>
                  </a:cubicBezTo>
                  <a:cubicBezTo>
                    <a:pt x="5742780" y="770316"/>
                    <a:pt x="5641478" y="770316"/>
                    <a:pt x="5641478" y="770316"/>
                  </a:cubicBezTo>
                  <a:cubicBezTo>
                    <a:pt x="5641478" y="770316"/>
                    <a:pt x="5641478" y="770316"/>
                    <a:pt x="361123" y="770316"/>
                  </a:cubicBezTo>
                  <a:lnTo>
                    <a:pt x="0" y="770316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0" y="1643199"/>
              <a:ext cx="5742780" cy="2275284"/>
            </a:xfrm>
            <a:custGeom>
              <a:avLst/>
              <a:gdLst>
                <a:gd name="connsiteX0" fmla="*/ 0 w 5742780"/>
                <a:gd name="connsiteY0" fmla="*/ 0 h 2275284"/>
                <a:gd name="connsiteX1" fmla="*/ 5641478 w 5742780"/>
                <a:gd name="connsiteY1" fmla="*/ 0 h 2275284"/>
                <a:gd name="connsiteX2" fmla="*/ 5742780 w 5742780"/>
                <a:gd name="connsiteY2" fmla="*/ 101500 h 2275284"/>
                <a:gd name="connsiteX3" fmla="*/ 5742780 w 5742780"/>
                <a:gd name="connsiteY3" fmla="*/ 2275284 h 2275284"/>
                <a:gd name="connsiteX4" fmla="*/ 370327 w 5742780"/>
                <a:gd name="connsiteY4" fmla="*/ 2275284 h 2275284"/>
                <a:gd name="connsiteX5" fmla="*/ 0 w 5742780"/>
                <a:gd name="connsiteY5" fmla="*/ 2275284 h 22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2780" h="2275284">
                  <a:moveTo>
                    <a:pt x="0" y="0"/>
                  </a:moveTo>
                  <a:lnTo>
                    <a:pt x="5641478" y="0"/>
                  </a:lnTo>
                  <a:cubicBezTo>
                    <a:pt x="5742780" y="0"/>
                    <a:pt x="5742780" y="101500"/>
                    <a:pt x="5742780" y="101500"/>
                  </a:cubicBezTo>
                  <a:cubicBezTo>
                    <a:pt x="5742780" y="101500"/>
                    <a:pt x="5742780" y="101500"/>
                    <a:pt x="5742780" y="2275284"/>
                  </a:cubicBezTo>
                  <a:cubicBezTo>
                    <a:pt x="5742780" y="2275284"/>
                    <a:pt x="5742780" y="2275284"/>
                    <a:pt x="370327" y="2275284"/>
                  </a:cubicBezTo>
                  <a:lnTo>
                    <a:pt x="0" y="2275284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47" name="Title 1"/>
          <p:cNvSpPr>
            <a:spLocks noGrp="1"/>
          </p:cNvSpPr>
          <p:nvPr>
            <p:ph type="ctrTitle"/>
          </p:nvPr>
        </p:nvSpPr>
        <p:spPr bwMode="gray">
          <a:xfrm>
            <a:off x="520700" y="2026800"/>
            <a:ext cx="498591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8" name="Subtitle 2"/>
          <p:cNvSpPr>
            <a:spLocks noGrp="1"/>
          </p:cNvSpPr>
          <p:nvPr>
            <p:ph type="subTitle" idx="1"/>
          </p:nvPr>
        </p:nvSpPr>
        <p:spPr bwMode="gray">
          <a:xfrm>
            <a:off x="520700" y="4075020"/>
            <a:ext cx="498591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49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520700" y="3618000"/>
            <a:ext cx="498591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9142645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20700" y="6067900"/>
            <a:ext cx="2317501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/>
              <a:t>Click to insert project logo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3813" y="6203775"/>
            <a:ext cx="1518197" cy="378000"/>
          </a:xfrm>
          <a:prstGeom prst="rect">
            <a:avLst/>
          </a:prstGeom>
        </p:spPr>
      </p:pic>
      <p:cxnSp>
        <p:nvCxnSpPr>
          <p:cNvPr id="51" name="Straight Connector 50"/>
          <p:cNvCxnSpPr/>
          <p:nvPr userDrawn="1"/>
        </p:nvCxnSpPr>
        <p:spPr>
          <a:xfrm>
            <a:off x="520701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 userDrawn="1"/>
        </p:nvSpPr>
        <p:spPr>
          <a:xfrm>
            <a:off x="889176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/>
              <a:t>Max.</a:t>
            </a:r>
            <a:r>
              <a:rPr lang="en-GB" sz="1000" baseline="0"/>
              <a:t> width</a:t>
            </a:r>
            <a:endParaRPr lang="en-GB" sz="1000"/>
          </a:p>
        </p:txBody>
      </p:sp>
      <p:sp>
        <p:nvSpPr>
          <p:cNvPr id="55" name="TextBox 54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/>
              <a:t>Min.</a:t>
            </a:r>
            <a:r>
              <a:rPr lang="en-GB" sz="1000" baseline="0"/>
              <a:t> height</a:t>
            </a:r>
            <a:endParaRPr lang="en-GB" sz="1000"/>
          </a:p>
        </p:txBody>
      </p:sp>
      <p:cxnSp>
        <p:nvCxnSpPr>
          <p:cNvPr id="56" name="Straight Connector 55"/>
          <p:cNvCxnSpPr/>
          <p:nvPr userDrawn="1"/>
        </p:nvCxnSpPr>
        <p:spPr>
          <a:xfrm>
            <a:off x="-426676" y="619725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 userDrawn="1"/>
        </p:nvCxnSpPr>
        <p:spPr>
          <a:xfrm>
            <a:off x="2838201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Orange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255, 98, 0</a:t>
              </a:r>
            </a:p>
          </p:txBody>
        </p:sp>
        <p:sp>
          <p:nvSpPr>
            <p:cNvPr id="6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Light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168, 168, 168</a:t>
              </a:r>
            </a:p>
          </p:txBody>
        </p:sp>
        <p:sp>
          <p:nvSpPr>
            <p:cNvPr id="6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Indigo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82, 81, 153</a:t>
              </a:r>
            </a:p>
          </p:txBody>
        </p:sp>
        <p:sp>
          <p:nvSpPr>
            <p:cNvPr id="7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Sky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96, 166, 218</a:t>
              </a:r>
            </a:p>
          </p:txBody>
        </p:sp>
        <p:sp>
          <p:nvSpPr>
            <p:cNvPr id="7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rgbClr val="333333"/>
                  </a:solidFill>
                </a:rPr>
                <a:t>Colour Guidelines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Fuchsia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171, 0, 102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Lime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208, 217, 60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Leaf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52, 150, 81</a:t>
              </a:r>
            </a:p>
          </p:txBody>
        </p:sp>
        <p:sp>
          <p:nvSpPr>
            <p:cNvPr id="8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Mid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118, 118, 118</a:t>
              </a:r>
            </a:p>
          </p:txBody>
        </p:sp>
        <p:sp>
          <p:nvSpPr>
            <p:cNvPr id="8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Text Colour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51, 51, 51</a:t>
              </a:r>
            </a:p>
          </p:txBody>
        </p:sp>
      </p:grpSp>
      <p:pic>
        <p:nvPicPr>
          <p:cNvPr id="84" name="Picture 8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8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0700" y="4425440"/>
            <a:ext cx="4986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7701619" y="-133099"/>
            <a:ext cx="1441027" cy="1565166"/>
            <a:chOff x="5364088" y="4720073"/>
            <a:chExt cx="1441027" cy="1565166"/>
          </a:xfrm>
        </p:grpSpPr>
        <p:sp>
          <p:nvSpPr>
            <p:cNvPr id="46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5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/>
                <a:t>Confidential</a:t>
              </a:r>
              <a:endParaRPr lang="en-GB" sz="1600" dirty="0"/>
            </a:p>
          </p:txBody>
        </p:sp>
      </p:grpSp>
      <p:sp>
        <p:nvSpPr>
          <p:cNvPr id="91" name="Picture Placeholder 90"/>
          <p:cNvSpPr>
            <a:spLocks noGrp="1"/>
          </p:cNvSpPr>
          <p:nvPr>
            <p:ph type="pic" sz="quarter" idx="12"/>
          </p:nvPr>
        </p:nvSpPr>
        <p:spPr bwMode="gray">
          <a:xfrm>
            <a:off x="-2382" y="2"/>
            <a:ext cx="9146381" cy="6024879"/>
          </a:xfrm>
          <a:custGeom>
            <a:avLst/>
            <a:gdLst>
              <a:gd name="connsiteX0" fmla="*/ 8192814 w 9146381"/>
              <a:gd name="connsiteY0" fmla="*/ 0 h 6024879"/>
              <a:gd name="connsiteX1" fmla="*/ 9146381 w 9146381"/>
              <a:gd name="connsiteY1" fmla="*/ 0 h 6024879"/>
              <a:gd name="connsiteX2" fmla="*/ 9146381 w 9146381"/>
              <a:gd name="connsiteY2" fmla="*/ 953568 h 6024879"/>
              <a:gd name="connsiteX3" fmla="*/ 0 w 9146381"/>
              <a:gd name="connsiteY3" fmla="*/ 0 h 6024879"/>
              <a:gd name="connsiteX4" fmla="*/ 7705355 w 9146381"/>
              <a:gd name="connsiteY4" fmla="*/ 0 h 6024879"/>
              <a:gd name="connsiteX5" fmla="*/ 9146381 w 9146381"/>
              <a:gd name="connsiteY5" fmla="*/ 1441026 h 6024879"/>
              <a:gd name="connsiteX6" fmla="*/ 9146381 w 9146381"/>
              <a:gd name="connsiteY6" fmla="*/ 6024879 h 6024879"/>
              <a:gd name="connsiteX7" fmla="*/ 0 w 9146381"/>
              <a:gd name="connsiteY7" fmla="*/ 6024879 h 6024879"/>
              <a:gd name="connsiteX8" fmla="*/ 0 w 9146381"/>
              <a:gd name="connsiteY8" fmla="*/ 4688797 h 6024879"/>
              <a:gd name="connsiteX9" fmla="*/ 363506 w 9146381"/>
              <a:gd name="connsiteY9" fmla="*/ 4688797 h 6024879"/>
              <a:gd name="connsiteX10" fmla="*/ 5643860 w 9146381"/>
              <a:gd name="connsiteY10" fmla="*/ 4688797 h 6024879"/>
              <a:gd name="connsiteX11" fmla="*/ 5745162 w 9146381"/>
              <a:gd name="connsiteY11" fmla="*/ 4587217 h 6024879"/>
              <a:gd name="connsiteX12" fmla="*/ 5745162 w 9146381"/>
              <a:gd name="connsiteY12" fmla="*/ 3918481 h 6024879"/>
              <a:gd name="connsiteX13" fmla="*/ 5745162 w 9146381"/>
              <a:gd name="connsiteY13" fmla="*/ 1744696 h 6024879"/>
              <a:gd name="connsiteX14" fmla="*/ 5643860 w 9146381"/>
              <a:gd name="connsiteY14" fmla="*/ 1643197 h 6024879"/>
              <a:gd name="connsiteX15" fmla="*/ 0 w 9146381"/>
              <a:gd name="connsiteY15" fmla="*/ 1643197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46381" h="6024879">
                <a:moveTo>
                  <a:pt x="8192814" y="0"/>
                </a:moveTo>
                <a:lnTo>
                  <a:pt x="9146381" y="0"/>
                </a:lnTo>
                <a:lnTo>
                  <a:pt x="9146381" y="953568"/>
                </a:lnTo>
                <a:close/>
                <a:moveTo>
                  <a:pt x="0" y="0"/>
                </a:moveTo>
                <a:lnTo>
                  <a:pt x="7705355" y="0"/>
                </a:lnTo>
                <a:lnTo>
                  <a:pt x="9146381" y="1441026"/>
                </a:lnTo>
                <a:lnTo>
                  <a:pt x="9146381" y="6024879"/>
                </a:lnTo>
                <a:lnTo>
                  <a:pt x="0" y="6024879"/>
                </a:lnTo>
                <a:lnTo>
                  <a:pt x="0" y="4688797"/>
                </a:lnTo>
                <a:lnTo>
                  <a:pt x="363506" y="4688797"/>
                </a:lnTo>
                <a:cubicBezTo>
                  <a:pt x="5643860" y="4688797"/>
                  <a:pt x="5643860" y="4688797"/>
                  <a:pt x="5643860" y="4688797"/>
                </a:cubicBezTo>
                <a:cubicBezTo>
                  <a:pt x="5643860" y="4688797"/>
                  <a:pt x="5745162" y="4688797"/>
                  <a:pt x="5745162" y="4587217"/>
                </a:cubicBezTo>
                <a:cubicBezTo>
                  <a:pt x="5745162" y="3918481"/>
                  <a:pt x="5745162" y="3918481"/>
                  <a:pt x="5745162" y="3918481"/>
                </a:cubicBezTo>
                <a:cubicBezTo>
                  <a:pt x="5745162" y="1744696"/>
                  <a:pt x="5745162" y="1744696"/>
                  <a:pt x="5745162" y="1744696"/>
                </a:cubicBezTo>
                <a:cubicBezTo>
                  <a:pt x="5745162" y="1744696"/>
                  <a:pt x="5745162" y="1643197"/>
                  <a:pt x="5643860" y="1643197"/>
                </a:cubicBezTo>
                <a:lnTo>
                  <a:pt x="0" y="1643197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504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5501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>
          <a:xfrm>
            <a:off x="0" y="1643199"/>
            <a:ext cx="8334375" cy="3055937"/>
            <a:chOff x="0" y="1643199"/>
            <a:chExt cx="8334375" cy="3055937"/>
          </a:xfrm>
        </p:grpSpPr>
        <p:sp>
          <p:nvSpPr>
            <p:cNvPr id="36" name="Freeform 35"/>
            <p:cNvSpPr>
              <a:spLocks/>
            </p:cNvSpPr>
            <p:nvPr/>
          </p:nvSpPr>
          <p:spPr bwMode="gray">
            <a:xfrm>
              <a:off x="0" y="4019686"/>
              <a:ext cx="8334375" cy="679450"/>
            </a:xfrm>
            <a:custGeom>
              <a:avLst/>
              <a:gdLst>
                <a:gd name="connsiteX0" fmla="*/ 0 w 8334375"/>
                <a:gd name="connsiteY0" fmla="*/ 0 h 679450"/>
                <a:gd name="connsiteX1" fmla="*/ 8334375 w 8334375"/>
                <a:gd name="connsiteY1" fmla="*/ 0 h 679450"/>
                <a:gd name="connsiteX2" fmla="*/ 8334375 w 8334375"/>
                <a:gd name="connsiteY2" fmla="*/ 577533 h 679450"/>
                <a:gd name="connsiteX3" fmla="*/ 8232827 w 8334375"/>
                <a:gd name="connsiteY3" fmla="*/ 679450 h 679450"/>
                <a:gd name="connsiteX4" fmla="*/ 704269 w 8334375"/>
                <a:gd name="connsiteY4" fmla="*/ 679450 h 679450"/>
                <a:gd name="connsiteX5" fmla="*/ 0 w 8334375"/>
                <a:gd name="connsiteY5" fmla="*/ 679450 h 6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34375" h="679450">
                  <a:moveTo>
                    <a:pt x="0" y="0"/>
                  </a:moveTo>
                  <a:lnTo>
                    <a:pt x="8334375" y="0"/>
                  </a:lnTo>
                  <a:cubicBezTo>
                    <a:pt x="8334375" y="0"/>
                    <a:pt x="8334375" y="0"/>
                    <a:pt x="8334375" y="577533"/>
                  </a:cubicBezTo>
                  <a:cubicBezTo>
                    <a:pt x="8334375" y="679450"/>
                    <a:pt x="8232827" y="679450"/>
                    <a:pt x="8232827" y="679450"/>
                  </a:cubicBezTo>
                  <a:cubicBezTo>
                    <a:pt x="8232827" y="679450"/>
                    <a:pt x="8232827" y="679450"/>
                    <a:pt x="704269" y="679450"/>
                  </a:cubicBezTo>
                  <a:lnTo>
                    <a:pt x="0" y="67945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gray">
            <a:xfrm>
              <a:off x="0" y="1643199"/>
              <a:ext cx="8334375" cy="2376487"/>
            </a:xfrm>
            <a:custGeom>
              <a:avLst/>
              <a:gdLst>
                <a:gd name="connsiteX0" fmla="*/ 0 w 8334375"/>
                <a:gd name="connsiteY0" fmla="*/ 0 h 2376487"/>
                <a:gd name="connsiteX1" fmla="*/ 8232827 w 8334375"/>
                <a:gd name="connsiteY1" fmla="*/ 0 h 2376487"/>
                <a:gd name="connsiteX2" fmla="*/ 8334375 w 8334375"/>
                <a:gd name="connsiteY2" fmla="*/ 101850 h 2376487"/>
                <a:gd name="connsiteX3" fmla="*/ 8334375 w 8334375"/>
                <a:gd name="connsiteY3" fmla="*/ 2376487 h 2376487"/>
                <a:gd name="connsiteX4" fmla="*/ 737787 w 8334375"/>
                <a:gd name="connsiteY4" fmla="*/ 2376487 h 2376487"/>
                <a:gd name="connsiteX5" fmla="*/ 0 w 8334375"/>
                <a:gd name="connsiteY5" fmla="*/ 2376487 h 237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34375" h="2376487">
                  <a:moveTo>
                    <a:pt x="0" y="0"/>
                  </a:moveTo>
                  <a:lnTo>
                    <a:pt x="8232827" y="0"/>
                  </a:lnTo>
                  <a:cubicBezTo>
                    <a:pt x="8334375" y="0"/>
                    <a:pt x="8334375" y="101850"/>
                    <a:pt x="8334375" y="101850"/>
                  </a:cubicBezTo>
                  <a:cubicBezTo>
                    <a:pt x="8334375" y="101850"/>
                    <a:pt x="8334375" y="101850"/>
                    <a:pt x="8334375" y="2376487"/>
                  </a:cubicBezTo>
                  <a:cubicBezTo>
                    <a:pt x="8334375" y="2376487"/>
                    <a:pt x="8334375" y="2376487"/>
                    <a:pt x="737787" y="2376487"/>
                  </a:cubicBezTo>
                  <a:lnTo>
                    <a:pt x="0" y="2376487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142645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2"/>
          <a:stretch/>
        </p:blipFill>
        <p:spPr bwMode="gray">
          <a:xfrm>
            <a:off x="533400" y="6291858"/>
            <a:ext cx="2317500" cy="3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23813" y="6203775"/>
            <a:ext cx="1518197" cy="3780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ctrTitle"/>
          </p:nvPr>
        </p:nvSpPr>
        <p:spPr bwMode="gray">
          <a:xfrm>
            <a:off x="520700" y="2116800"/>
            <a:ext cx="7586941" cy="1263600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 bwMode="gray">
          <a:xfrm>
            <a:off x="520700" y="4240800"/>
            <a:ext cx="4971123" cy="314551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800"/>
              </a:lnSpc>
              <a:buNone/>
              <a:defRPr sz="1600" b="0" i="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520697" y="3564000"/>
            <a:ext cx="7586941" cy="385233"/>
          </a:xfrm>
        </p:spPr>
        <p:txBody>
          <a:bodyPr anchor="ctr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46" name="Group 4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Orange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255, 98, 0</a:t>
              </a:r>
            </a:p>
          </p:txBody>
        </p:sp>
        <p:sp>
          <p:nvSpPr>
            <p:cNvPr id="5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Light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168, 168, 168</a:t>
              </a:r>
            </a:p>
          </p:txBody>
        </p:sp>
        <p:sp>
          <p:nvSpPr>
            <p:cNvPr id="5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Indigo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82, 81, 153</a:t>
              </a:r>
            </a:p>
          </p:txBody>
        </p:sp>
        <p:sp>
          <p:nvSpPr>
            <p:cNvPr id="5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Sky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96, 166, 218</a:t>
              </a:r>
            </a:p>
          </p:txBody>
        </p:sp>
        <p:sp>
          <p:nvSpPr>
            <p:cNvPr id="5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rgbClr val="333333"/>
                  </a:solidFill>
                </a:rPr>
                <a:t>Colour Guidelines</a:t>
              </a:r>
            </a:p>
          </p:txBody>
        </p:sp>
        <p:sp>
          <p:nvSpPr>
            <p:cNvPr id="5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Fuchsia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171, 0, 102</a:t>
              </a: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Lime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208, 217, 60</a:t>
              </a: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Leaf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52, 150, 81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Mid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118, 118, 118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Text Colour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51, 51, 51</a:t>
              </a:r>
            </a:p>
          </p:txBody>
        </p:sp>
      </p:grpSp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6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51638" y="4310554"/>
            <a:ext cx="2556000" cy="270028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189418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>
          <a:xfrm>
            <a:off x="381396" y="6230179"/>
            <a:ext cx="8762603" cy="627821"/>
            <a:chOff x="381396" y="6230179"/>
            <a:chExt cx="8762603" cy="627821"/>
          </a:xfrm>
        </p:grpSpPr>
        <p:sp>
          <p:nvSpPr>
            <p:cNvPr id="65" name="Freeform 5"/>
            <p:cNvSpPr>
              <a:spLocks/>
            </p:cNvSpPr>
            <p:nvPr userDrawn="1"/>
          </p:nvSpPr>
          <p:spPr bwMode="auto">
            <a:xfrm>
              <a:off x="381396" y="6432353"/>
              <a:ext cx="8286750" cy="130175"/>
            </a:xfrm>
            <a:custGeom>
              <a:avLst/>
              <a:gdLst>
                <a:gd name="T0" fmla="*/ 2207 w 2207"/>
                <a:gd name="T1" fmla="*/ 0 h 32"/>
                <a:gd name="T2" fmla="*/ 32 w 2207"/>
                <a:gd name="T3" fmla="*/ 0 h 32"/>
                <a:gd name="T4" fmla="*/ 0 w 220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7" h="32">
                  <a:moveTo>
                    <a:pt x="220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Rectangle 66"/>
            <p:cNvSpPr/>
            <p:nvPr userDrawn="1"/>
          </p:nvSpPr>
          <p:spPr bwMode="white">
            <a:xfrm>
              <a:off x="7371788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31342" y="280734"/>
            <a:ext cx="8161013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31342" y="1278001"/>
            <a:ext cx="8161013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0225" y="6508800"/>
            <a:ext cx="371475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-2040443" y="6362700"/>
            <a:ext cx="1872000" cy="500063"/>
            <a:chOff x="-2040443" y="6445247"/>
            <a:chExt cx="1872000" cy="417516"/>
          </a:xfrm>
        </p:grpSpPr>
        <p:sp>
          <p:nvSpPr>
            <p:cNvPr id="41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200" b="1" i="0" u="none" strike="noStrike" kern="0" cap="none" spc="0" normalizeH="0" baseline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US" sz="1200" b="1" i="0" u="none" strike="noStrike" kern="0" cap="none" spc="0" normalizeH="0" baseline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US" sz="1200" b="1" i="0" u="none" strike="noStrike" kern="0" cap="none" spc="0" normalizeH="0" baseline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</a:p>
          </p:txBody>
        </p:sp>
        <p:grpSp>
          <p:nvGrpSpPr>
            <p:cNvPr id="42" name="Group 41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3" name="Straight Connector 42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44" name="Straight Connector 43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grpSp>
        <p:nvGrpSpPr>
          <p:cNvPr id="36" name="Group 3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Orange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255, 98, 0</a:t>
              </a: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Light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168, 168, 168</a:t>
              </a: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Indigo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82, 81, 153</a:t>
              </a: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Sky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96, 166, 218</a:t>
              </a: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rgbClr val="333333"/>
                  </a:solidFill>
                </a:rPr>
                <a:t>Colour Guidelines</a:t>
              </a: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Fuchsia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171, 0, 102</a:t>
              </a: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Lime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208, 217, 60</a:t>
              </a: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Leaf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52, 150, 81</a:t>
              </a: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ING Mid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118, 118, 118</a:t>
              </a: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Text Colour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51, 51, 51</a:t>
              </a:r>
            </a:p>
          </p:txBody>
        </p:sp>
      </p:grpSp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36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7666269" y="6366754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5" r:id="rId2"/>
    <p:sldLayoutId id="2147483737" r:id="rId3"/>
    <p:sldLayoutId id="2147483729" r:id="rId4"/>
    <p:sldLayoutId id="2147483730" r:id="rId5"/>
    <p:sldLayoutId id="2147483725" r:id="rId6"/>
    <p:sldLayoutId id="2147483727" r:id="rId7"/>
    <p:sldLayoutId id="2147483728" r:id="rId8"/>
    <p:sldLayoutId id="2147483732" r:id="rId9"/>
    <p:sldLayoutId id="2147483733" r:id="rId10"/>
    <p:sldLayoutId id="2147483734" r:id="rId11"/>
    <p:sldLayoutId id="2147483735" r:id="rId12"/>
    <p:sldLayoutId id="2147483692" r:id="rId13"/>
    <p:sldLayoutId id="2147483711" r:id="rId14"/>
    <p:sldLayoutId id="2147483694" r:id="rId15"/>
    <p:sldLayoutId id="2147483695" r:id="rId16"/>
    <p:sldLayoutId id="2147483696" r:id="rId17"/>
    <p:sldLayoutId id="2147483736" r:id="rId18"/>
    <p:sldLayoutId id="2147483738" r:id="rId19"/>
    <p:sldLayoutId id="2147483739" r:id="rId20"/>
    <p:sldLayoutId id="2147483731" r:id="rId21"/>
    <p:sldLayoutId id="2147483697" r:id="rId22"/>
    <p:sldLayoutId id="2147483740" r:id="rId23"/>
    <p:sldLayoutId id="2147483716" r:id="rId24"/>
    <p:sldLayoutId id="2147483718" r:id="rId25"/>
    <p:sldLayoutId id="2147483719" r:id="rId26"/>
    <p:sldLayoutId id="2147483700" r:id="rId27"/>
    <p:sldLayoutId id="2147483743" r:id="rId28"/>
    <p:sldLayoutId id="2147483742" r:id="rId29"/>
    <p:sldLayoutId id="2147483741" r:id="rId30"/>
    <p:sldLayoutId id="2147483702" r:id="rId31"/>
    <p:sldLayoutId id="2147483721" r:id="rId32"/>
    <p:sldLayoutId id="2147483706" r:id="rId33"/>
    <p:sldLayoutId id="2147483726" r:id="rId34"/>
  </p:sldLayoutIdLst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ts val="2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1800" b="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ts val="2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266700" indent="-266700" algn="l" defTabSz="914400" rtl="0" eaLnBrk="1" latinLnBrk="0" hangingPunct="1">
        <a:lnSpc>
          <a:spcPts val="20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512763" indent="-260350" algn="l" defTabSz="914400" rtl="0" eaLnBrk="1" latinLnBrk="0" hangingPunct="1">
        <a:lnSpc>
          <a:spcPts val="20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762000" indent="-252413" algn="l" defTabSz="914400" rtl="0" eaLnBrk="1" latinLnBrk="0" hangingPunct="1">
        <a:lnSpc>
          <a:spcPts val="20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720" userDrawn="1">
          <p15:clr>
            <a:srgbClr val="F26B43"/>
          </p15:clr>
        </p15:guide>
        <p15:guide id="6" pos="5250" userDrawn="1">
          <p15:clr>
            <a:srgbClr val="F26B43"/>
          </p15:clr>
        </p15:guide>
        <p15:guide id="8" pos="335" userDrawn="1">
          <p15:clr>
            <a:srgbClr val="F26B43"/>
          </p15:clr>
        </p15:guide>
        <p15:guide id="9" orient="horz" pos="176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8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237" userDrawn="1">
          <p15:clr>
            <a:srgbClr val="F26B43"/>
          </p15:clr>
        </p15:guide>
        <p15:guide id="14" pos="5574" userDrawn="1">
          <p15:clr>
            <a:srgbClr val="F26B43"/>
          </p15:clr>
        </p15:guide>
        <p15:guide id="15" pos="5475" userDrawn="1">
          <p15:clr>
            <a:srgbClr val="F26B43"/>
          </p15:clr>
        </p15:guide>
        <p15:guide id="16" pos="2904" userDrawn="1">
          <p15:clr>
            <a:srgbClr val="F26B43"/>
          </p15:clr>
        </p15:guide>
        <p15:guide id="17" orient="horz" pos="23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Bringing intelligence to where your data lives</a:t>
            </a:r>
            <a:endParaRPr lang="en-GB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Bogdan Mortu, SQL Developer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in-database advance analytics &amp; machine-learning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Bucharest • 22 April 2019</a:t>
            </a:r>
            <a:endParaRPr lang="en-GB" dirty="0"/>
          </a:p>
        </p:txBody>
      </p:sp>
      <p:pic>
        <p:nvPicPr>
          <p:cNvPr id="28" name="Picture Placeholder 36"/>
          <p:cNvPicPr>
            <a:picLocks noGrp="1"/>
          </p:cNvPicPr>
          <p:nvPr>
            <p:ph type="pic" sz="quarter" idx="13"/>
          </p:nvPr>
        </p:nvPicPr>
        <p:blipFill rotWithShape="1">
          <a:blip r:embed="rId3"/>
          <a:srcRect l="-243" r="-243"/>
          <a:stretch/>
        </p:blipFill>
        <p:spPr bwMode="gray">
          <a:xfrm>
            <a:off x="520699" y="6293208"/>
            <a:ext cx="2318400" cy="30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2434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/>
              <a:t>Thank you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135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SQL Server ML Services – principles &amp; architecture</a:t>
            </a:r>
          </a:p>
          <a:p>
            <a:r>
              <a:rPr lang="en-GB" dirty="0"/>
              <a:t>Demo - </a:t>
            </a:r>
            <a:r>
              <a:rPr lang="en-GB" dirty="0" err="1"/>
              <a:t>sp_execute_external_script</a:t>
            </a:r>
            <a:r>
              <a:rPr lang="en-GB" dirty="0"/>
              <a:t> – running Python in T-SQL Code</a:t>
            </a:r>
          </a:p>
          <a:p>
            <a:r>
              <a:rPr lang="en-GB" dirty="0"/>
              <a:t>Demo - Azure Data Studio Notebooks (SQL as kernel)</a:t>
            </a:r>
          </a:p>
          <a:p>
            <a:r>
              <a:rPr lang="en-GB" dirty="0"/>
              <a:t>Demo – </a:t>
            </a:r>
            <a:r>
              <a:rPr lang="en-GB" dirty="0" err="1"/>
              <a:t>RevoScalePy</a:t>
            </a:r>
            <a:r>
              <a:rPr lang="en-GB" dirty="0"/>
              <a:t> Python package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</a:t>
            </a:fld>
            <a:endParaRPr lang="en-GB" noProof="0" dirty="0"/>
          </a:p>
        </p:txBody>
      </p:sp>
      <p:pic>
        <p:nvPicPr>
          <p:cNvPr id="14" name="Picture Placeholder 5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" r="76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2561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SQL Server ML Services – principles &amp;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2912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Analysis</a:t>
            </a:r>
            <a:endParaRPr lang="nl-NL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78F5000-CB81-40D5-BDEB-01CE311F361F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1444" r="144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9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Outside vs In-database machine learning</a:t>
            </a:r>
            <a:endParaRPr lang="nl-NL" sz="320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D2B775B-4AB1-4F49-B60F-7CFB074B58F5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4141" r="414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1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SQL Server ML Services makes it easy</a:t>
            </a:r>
            <a:endParaRPr lang="nl-NL" sz="360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1488392-8A92-4FCA-9934-C90B5DDEEBC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B7351-3EDB-44EC-9244-6681AFF52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6" y="1696718"/>
            <a:ext cx="8726061" cy="45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Data and application developer – model consumption</a:t>
            </a:r>
            <a:endParaRPr lang="nl-NL" sz="2400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0EC64BF0-04FD-4DEC-8877-58ADB5E8FD86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t="3322" b="3322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0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Extend T-SQL with R, Python and Java</a:t>
            </a:r>
            <a:endParaRPr lang="nl-NL" sz="2400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52B00E8-0B52-4854-AEA8-585500FB752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DA27A9-44F8-4BD8-879A-7DB202F79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7" y="1345002"/>
            <a:ext cx="8659152" cy="498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18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DEMO – Machine Learning</a:t>
            </a:r>
            <a:endParaRPr lang="nl-NL" sz="2400" dirty="0"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0A5B824C-11CF-4E38-975B-58FD4EAE7EE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1210" r="1210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850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755fb961bcb85c763cf62196f86d8244fc"/>
</p:tagLst>
</file>

<file path=ppt/theme/theme1.xml><?xml version="1.0" encoding="utf-8"?>
<a:theme xmlns:a="http://schemas.openxmlformats.org/drawingml/2006/main" name="ING_PP_Template_4x3_June2015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NG_PP_Template_16x9_08042015.potx" id="{6D084BF0-9966-4FDC-A0E8-0296637E5E37}" vid="{40DDC393-4B6B-4664-98B0-883141C8FD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015fcf302324bb79e4d11d56562ab67 xmlns="a15d1c49-6a04-46ca-a054-9a2253d52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Home</TermName>
          <TermId xmlns="http://schemas.microsoft.com/office/infopath/2007/PartnerControls">8103e37a-cbd1-44fc-aad4-229d286d8ebb</TermId>
        </TermInfo>
      </Terms>
    </o015fcf302324bb79e4d11d56562ab67>
    <k6fe0281133a405d9a546ef3eeed0fab xmlns="a15d1c49-6a04-46ca-a054-9a2253d52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Romania</TermName>
          <TermId xmlns="http://schemas.microsoft.com/office/infopath/2007/PartnerControls">58926d62-410f-4859-aa3f-6644fd1b5eb9</TermId>
        </TermInfo>
      </Terms>
    </k6fe0281133a405d9a546ef3eeed0fab>
    <TaxCatchAll xmlns="a15d1c49-6a04-46ca-a054-9a2253d523ec">
      <Value>2</Value>
      <Value>24</Value>
    </TaxCatchAll>
    <PublishingContact xmlns="http://schemas.microsoft.com/sharepoint/v3">
      <UserInfo>
        <DisplayName/>
        <AccountId xsi:nil="true"/>
        <AccountType/>
      </UserInfo>
    </PublishingContact>
    <_dlc_ExpireDate xmlns="http://schemas.microsoft.com/sharepoint/v3" xsi:nil="true"/>
    <_dlc_ExpireDateSaved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OI Document" ma:contentTypeID="0x01010053927DD08980124A97E8EFD9240A9C8A0100011D22586ADF7244875CCF108B327F2D" ma:contentTypeVersion="54" ma:contentTypeDescription="Create a new document." ma:contentTypeScope="" ma:versionID="a557f36729ecdd807e5b97c8ed584ca5">
  <xsd:schema xmlns:xsd="http://www.w3.org/2001/XMLSchema" xmlns:xs="http://www.w3.org/2001/XMLSchema" xmlns:p="http://schemas.microsoft.com/office/2006/metadata/properties" xmlns:ns1="http://schemas.microsoft.com/sharepoint/v3" xmlns:ns2="a15d1c49-6a04-46ca-a054-9a2253d523ec" targetNamespace="http://schemas.microsoft.com/office/2006/metadata/properties" ma:root="true" ma:fieldsID="d17da89f91b889c3613f390a42091995" ns1:_="" ns2:_="">
    <xsd:import namespace="http://schemas.microsoft.com/sharepoint/v3"/>
    <xsd:import namespace="a15d1c49-6a04-46ca-a054-9a2253d523ec"/>
    <xsd:element name="properties">
      <xsd:complexType>
        <xsd:sequence>
          <xsd:element name="documentManagement">
            <xsd:complexType>
              <xsd:all>
                <xsd:element ref="ns1:PublishingContact" minOccurs="0"/>
                <xsd:element ref="ns1:Author" minOccurs="0"/>
                <xsd:element ref="ns1:Editor" minOccurs="0"/>
                <xsd:element ref="ns1:_UIVersionString" minOccurs="0"/>
                <xsd:element ref="ns1:File_x0020_Type" minOccurs="0"/>
                <xsd:element ref="ns1:_ModerationStatus" minOccurs="0"/>
                <xsd:element ref="ns2:k6fe0281133a405d9a546ef3eeed0fab" minOccurs="0"/>
                <xsd:element ref="ns2:TaxCatchAll" minOccurs="0"/>
                <xsd:element ref="ns2:TaxCatchAllLabel" minOccurs="0"/>
                <xsd:element ref="ns1:_dlc_ExpireDateSaved" minOccurs="0"/>
                <xsd:element ref="ns1:_dlc_ExpireDate" minOccurs="0"/>
                <xsd:element ref="ns2:o015fcf302324bb79e4d11d56562ab67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Contact" ma:index="4" nillable="true" ma:displayName="Contact" ma:description="Contact is a site column created by the Publishing feature. It is used on the Page Content Type as the person or group who is the contact person for the page." ma:list="UserInfo" ma:internalName="PublishingContac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uthor" ma:index="6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8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UIVersionString" ma:index="10" nillable="true" ma:displayName="Version" ma:internalName="_UIVersionString" ma:readOnly="true">
      <xsd:simpleType>
        <xsd:restriction base="dms:Text"/>
      </xsd:simpleType>
    </xsd:element>
    <xsd:element name="File_x0020_Type" ma:index="11" nillable="true" ma:displayName="File Type" ma:hidden="true" ma:internalName="File_x0020_Type" ma:readOnly="true">
      <xsd:simpleType>
        <xsd:restriction base="dms:Text"/>
      </xsd:simpleType>
    </xsd:element>
    <xsd:element name="_ModerationStatus" ma:index="12" nillable="true" ma:displayName="Approval Status" ma:default="0" ma:hidden="true" ma:internalName="_ModerationStatus" ma:readOnly="true">
      <xsd:simpleType>
        <xsd:restriction base="dms:Unknown"/>
      </xsd:simpleType>
    </xsd:element>
    <xsd:element name="_dlc_ExpireDateSaved" ma:index="20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21" nillable="true" ma:displayName="Expiration Date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5d1c49-6a04-46ca-a054-9a2253d523ec" elementFormDefault="qualified">
    <xsd:import namespace="http://schemas.microsoft.com/office/2006/documentManagement/types"/>
    <xsd:import namespace="http://schemas.microsoft.com/office/infopath/2007/PartnerControls"/>
    <xsd:element name="k6fe0281133a405d9a546ef3eeed0fab" ma:index="15" ma:taxonomy="true" ma:internalName="k6fe0281133a405d9a546ef3eeed0fab" ma:taxonomyFieldName="OneIntranetRole" ma:displayName="Role" ma:readOnly="false" ma:default="-1;#Romania|58926d62-410f-4859-aa3f-6644fd1b5eb9" ma:fieldId="{46fe0281-133a-405d-9a54-6ef3eeed0fab}" ma:taxonomyMulti="true" ma:sspId="e21919d8-91b0-4fc7-8605-2bebddd9b0be" ma:termSetId="b9368fa3-747c-42c3-8eb4-511c32b517b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7" nillable="true" ma:displayName="Taxonomy Catch All Column" ma:hidden="true" ma:list="{a38ed814-4db2-4ca1-84bb-075582224274}" ma:internalName="TaxCatchAll" ma:showField="CatchAllData" ma:web="a15d1c49-6a04-46ca-a054-9a2253d523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8" nillable="true" ma:displayName="Taxonomy Catch All Column1" ma:hidden="true" ma:list="{a38ed814-4db2-4ca1-84bb-075582224274}" ma:internalName="TaxCatchAllLabel" ma:readOnly="true" ma:showField="CatchAllDataLabel" ma:web="a15d1c49-6a04-46ca-a054-9a2253d523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015fcf302324bb79e4d11d56562ab67" ma:index="22" nillable="true" ma:taxonomy="true" ma:internalName="o015fcf302324bb79e4d11d56562ab67" ma:taxonomyFieldName="OneIntranetNavigationHierarchy" ma:displayName="Navigation Hierarchy" ma:default="-1;#Home|8103e37a-cbd1-44fc-aad4-229d286d8ebb" ma:fieldId="{8015fcf3-0232-4bb7-9e4d-11d56562ab67}" ma:taxonomyMulti="true" ma:sspId="e21919d8-91b0-4fc7-8605-2bebddd9b0be" ma:termSetId="07f8b4a7-38e4-4dbc-abb7-065c55d59005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9" ma:displayName="Content Type"/>
        <xsd:element ref="dc:title" minOccurs="0" maxOccurs="1" ma:index="1" ma:displayName="Title"/>
        <xsd:element ref="dc:subject" minOccurs="0" maxOccurs="1"/>
        <xsd:element ref="dc:description" minOccurs="0" maxOccurs="1" ma:index="5" ma:displayName="Comment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</spe:Receivers>
</file>

<file path=customXml/itemProps1.xml><?xml version="1.0" encoding="utf-8"?>
<ds:datastoreItem xmlns:ds="http://schemas.openxmlformats.org/officeDocument/2006/customXml" ds:itemID="{F4E38BA4-A162-4D85-95DF-9B129E2B22AA}">
  <ds:schemaRefs>
    <ds:schemaRef ds:uri="http://schemas.microsoft.com/office/2006/metadata/properties"/>
    <ds:schemaRef ds:uri="http://schemas.microsoft.com/office/infopath/2007/PartnerControls"/>
    <ds:schemaRef ds:uri="a15d1c49-6a04-46ca-a054-9a2253d523ec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61F35A7E-11E6-45A6-9BE3-DB33D9750D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683DF1-A34F-4E5C-941F-A58C2E5B7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15d1c49-6a04-46ca-a054-9a2253d523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7E03820-D1A2-44D5-975F-A5726990D98B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ING_PP_Template_16x9_09042015</Template>
  <TotalTime>733</TotalTime>
  <Words>109</Words>
  <Application>Microsoft Office PowerPoint</Application>
  <PresentationFormat>On-screen Show (4:3)</PresentationFormat>
  <Paragraphs>20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ING Me</vt:lpstr>
      <vt:lpstr>ING_PP_Template_4x3_June2015</vt:lpstr>
      <vt:lpstr>Bringing intelligence to where your data lives</vt:lpstr>
      <vt:lpstr>Agenda</vt:lpstr>
      <vt:lpstr>SQL Server ML Services – principles &amp; architecture</vt:lpstr>
      <vt:lpstr>Types of Analysis</vt:lpstr>
      <vt:lpstr>Outside vs In-database machine learning</vt:lpstr>
      <vt:lpstr>SQL Server ML Services makes it easy</vt:lpstr>
      <vt:lpstr>Data and application developer – model consumption</vt:lpstr>
      <vt:lpstr>Extend T-SQL with R, Python and Java</vt:lpstr>
      <vt:lpstr>DEMO – Machine Learning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 PP Example Reference 4x3 - June 2015</dc:title>
  <dc:creator>CAV.nl</dc:creator>
  <cp:keywords>ING Me Embedded, Reference 4x3</cp:keywords>
  <cp:lastModifiedBy>Bogdan Mortu</cp:lastModifiedBy>
  <cp:revision>228</cp:revision>
  <dcterms:created xsi:type="dcterms:W3CDTF">2015-04-09T14:12:58Z</dcterms:created>
  <dcterms:modified xsi:type="dcterms:W3CDTF">2019-04-19T18:55:18Z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0x01010053927DD08980124A97E8EFD9240A9C8A0100011D22586ADF7244875CCF108B327F2D</vt:lpwstr>
  </property>
  <property fmtid="{D5CDD505-2E9C-101B-9397-08002B2CF9AE}" pid="3" name="_dlc_policyId">
    <vt:lpwstr>0x01010053927DD08980124A97E8EFD9240A9C8A|-742082953</vt:lpwstr>
  </property>
  <property fmtid="{D5CDD505-2E9C-101B-9397-08002B2CF9AE}" pid="4" name="ItemRetentionFormula">
    <vt:lpwstr/>
  </property>
  <property fmtid="{D5CDD505-2E9C-101B-9397-08002B2CF9AE}" pid="5" name="OneIntranetNavigationHierarchy">
    <vt:lpwstr>24;#Home|8103e37a-cbd1-44fc-aad4-229d286d8ebb</vt:lpwstr>
  </property>
  <property fmtid="{D5CDD505-2E9C-101B-9397-08002B2CF9AE}" pid="6" name="OneIntranetRole">
    <vt:lpwstr>2;#Romania|58926d62-410f-4859-aa3f-6644fd1b5eb9</vt:lpwstr>
  </property>
  <property fmtid="{D5CDD505-2E9C-101B-9397-08002B2CF9AE}" pid="7" name="_dlc_LastRun">
    <vt:lpwstr>12/24/2017 01:40:29</vt:lpwstr>
  </property>
  <property fmtid="{D5CDD505-2E9C-101B-9397-08002B2CF9AE}" pid="8" name="_dlc_ItemStageId">
    <vt:lpwstr>1</vt:lpwstr>
  </property>
</Properties>
</file>