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401711-02DC-4F5A-B0A4-D7A4CFB82638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1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6CB5C7-A3C7-439B-802A-DFE3FCA7ADBD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8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3E65EA-47B7-4DBF-958B-A3D4DA4F431A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39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DA4AAA-CF98-48DB-9517-D7ADD1FD121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10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80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3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686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48ED7C-D9A5-4EA8-B309-6E368BFA8F2B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295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1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495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53B61-F054-442D-881D-6A81C2774BFE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00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143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3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8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525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5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7B4C-5EB6-4700-9C6E-DE8D820D6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AI TO WRITE A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BA304-D70B-415F-99F3-26D19C93F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75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07B95-D17E-4BAB-8AD2-799E48DF0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"/>
          <a:stretch/>
        </p:blipFill>
        <p:spPr>
          <a:xfrm>
            <a:off x="1348192" y="2057401"/>
            <a:ext cx="9495616" cy="3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6EB5-A5CA-40C4-9EF9-0BEE65C4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127335"/>
            <a:ext cx="10734261" cy="427383"/>
          </a:xfrm>
        </p:spPr>
        <p:txBody>
          <a:bodyPr>
            <a:noAutofit/>
          </a:bodyPr>
          <a:lstStyle/>
          <a:p>
            <a:pPr algn="l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“Harry Potter and the Portrait of What Looked Like a Large Pile of Ash”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5E4E47-6F2E-425B-81F7-87681D2980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64151" y="1407767"/>
            <a:ext cx="6063697" cy="40424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351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C6FF-CA83-43DC-BB4E-8AFDC876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2" y="1759226"/>
            <a:ext cx="4126860" cy="94605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Botnik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Studios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C7B549-C2C1-41E3-A809-0B52036065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39922" y="240999"/>
            <a:ext cx="4126861" cy="6376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0FA52-283F-4575-9D26-F7C93B778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875722"/>
            <a:ext cx="5402358" cy="112643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predictive writer;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antrenat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iesit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90961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DBE-2AEE-469C-AA9C-588144AF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4707" cy="79031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functioneaza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neuronul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32D0-0719-4E30-A01F-B7EC1F4B3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096087"/>
            <a:ext cx="10394707" cy="32857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D63248-6513-45B1-A8B6-376B430D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5001"/>
            <a:ext cx="5114830" cy="28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1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A08C-248A-4BB2-81D0-FFE70213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33EC-325F-4991-98E1-56B3FECE4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12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160</TotalTime>
  <Words>52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USING AI TO WRITE A STORY</vt:lpstr>
      <vt:lpstr>PowerPoint Presentation</vt:lpstr>
      <vt:lpstr>“Harry Potter and the Portrait of What Looked Like a Large Pile of Ash”</vt:lpstr>
      <vt:lpstr>Botnik Studios </vt:lpstr>
      <vt:lpstr>Cum functioneaza neuronul uman?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story using AI ?!</dc:title>
  <dc:creator>Bogdan Feoot</dc:creator>
  <cp:lastModifiedBy>Bogdan Feoot</cp:lastModifiedBy>
  <cp:revision>15</cp:revision>
  <dcterms:created xsi:type="dcterms:W3CDTF">2019-04-14T08:57:28Z</dcterms:created>
  <dcterms:modified xsi:type="dcterms:W3CDTF">2019-04-21T17:33:35Z</dcterms:modified>
</cp:coreProperties>
</file>