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1DEC-F2C3-4AE3-A429-0FE3B9A0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5A17B-A805-4802-BFEF-92B25163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2133-8321-4985-9450-0903B27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5139-3D27-4A1F-B526-1ED840DF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6CF8-4EFD-4383-8986-514A680E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696-7770-479D-B143-4499DB34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CA5B-DDC7-47B1-9909-8D4A8CA7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7DA1-D89B-4CB9-8D30-5DB0197D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D0DB-7BE2-4100-A877-95F7782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9317-DFA5-44F4-9D4C-591D165B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B9C12-C79E-4A1B-86E7-CC4C6642D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A5B7-6A5F-4419-9D4B-2F44F711B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2BF5-BEE0-469B-8B2A-020866ED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68BD-6FCB-4826-9A73-AF14FCA8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E618-6BB7-4CBA-A9B7-DE53C85C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A286-7577-4BAC-9202-F426B5C7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8629-F08F-40DA-B242-A4605AB7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1164-2F08-4312-BC99-944615F1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290C-7A37-4246-A667-905F3CC6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B451-5720-4932-B34E-A5F86665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00C4-A84A-4E4E-9503-E850902D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252F-BC21-4913-8D40-230A71AE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C03A-3FBB-4053-AF27-3250152C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F748-8739-4350-ABDF-F38CA575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23FD-090F-4711-9D74-D1DBF29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5C8-BDB9-4300-9C48-CA7DB7EE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F80F-BE53-440D-82EA-68AEECE2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DF0F-0BD3-4FE7-BFF0-9E73CC3B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25A28-1E5A-4754-B0F3-C06DF244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3AB9E-2E00-427D-B536-E53483C1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EA5F-BEC9-455A-B30A-4BAB4E68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E954-CCE7-4839-92B3-C2EDC640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FDEA-659A-4396-B193-0BD99667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4C90-3741-437C-A2EE-9145809C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5A4EF-3F7C-4871-8FA6-DF954CD1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F2DB5-A005-434C-8926-717E9408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A100D-17DA-4937-A7A7-32833B7B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C71FA-ABC1-45D0-9940-5BE0DD55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A726C-D2CD-4CF7-A34F-506C07BB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3C8D-998D-4580-95BF-F526669F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CFE2B-2F84-4E05-B8EF-07B8E240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98468-AA58-4B86-8CB7-92504C13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2EF9-0D47-4F62-936A-0B8012FC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1D6C7-48EA-4849-8496-40153F28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ADF39-B3EC-456A-9FEC-0AC48612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785E-E963-4193-AC8A-5042C9E1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F95-F69C-43F7-9A36-1E02B43A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6F5E-BA02-4697-A58F-F8DB84A7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B972-80E8-4EEB-88E6-64CD9B49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6E87-48A0-4245-869A-F6ED9256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E293-8000-4089-A144-1F9A6210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353AE-1D22-4359-891F-5017B45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0E69-A7F6-401F-A049-86D9CB53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A6B60-3B56-4669-A902-29E586FB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15CA-D64D-4116-8B4C-782C6821E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0ECE4-E99C-4DDD-8757-4E090D0D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351D-43A8-4912-A509-81061330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BB646-70DD-41A2-A721-FA6AB8C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F1BF5-F515-464B-86B3-EFAE1CD2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3D97-5BED-4F32-9997-87F314E5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DC11D-4AD3-4944-9A2A-3802A61D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52CF-6F36-407B-A114-492D12B5BBA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D1C-CD44-4D82-B1B9-F78A6AC33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67E6-ACAD-4D00-B748-708D8A449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252B-6E93-465D-A2C1-A251F20A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548A73-6BFE-493B-B54D-C49ADD4DD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71954"/>
              </p:ext>
            </p:extLst>
          </p:nvPr>
        </p:nvGraphicFramePr>
        <p:xfrm>
          <a:off x="946955" y="356864"/>
          <a:ext cx="2211589" cy="262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589">
                  <a:extLst>
                    <a:ext uri="{9D8B030D-6E8A-4147-A177-3AD203B41FA5}">
                      <a16:colId xmlns:a16="http://schemas.microsoft.com/office/drawing/2014/main" val="2160623750"/>
                    </a:ext>
                  </a:extLst>
                </a:gridCol>
              </a:tblGrid>
              <a:tr h="351299">
                <a:tc>
                  <a:txBody>
                    <a:bodyPr/>
                    <a:lstStyle/>
                    <a:p>
                      <a:r>
                        <a:rPr lang="en-US" dirty="0"/>
                        <a:t>Desk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5439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2834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-width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60738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-length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9788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-height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515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-tariff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81863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tariff_type</a:t>
                      </a:r>
                      <a:r>
                        <a:rPr lang="en-US" dirty="0"/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04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2D3432-675C-4C0E-8431-18E2038CB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7885"/>
              </p:ext>
            </p:extLst>
          </p:nvPr>
        </p:nvGraphicFramePr>
        <p:xfrm>
          <a:off x="4501696" y="3798688"/>
          <a:ext cx="2472745" cy="188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745">
                  <a:extLst>
                    <a:ext uri="{9D8B030D-6E8A-4147-A177-3AD203B41FA5}">
                      <a16:colId xmlns:a16="http://schemas.microsoft.com/office/drawing/2014/main" val="982349809"/>
                    </a:ext>
                  </a:extLst>
                </a:gridCol>
              </a:tblGrid>
              <a:tr h="377058">
                <a:tc>
                  <a:txBody>
                    <a:bodyPr/>
                    <a:lstStyle/>
                    <a:p>
                      <a:r>
                        <a:rPr lang="en-US" dirty="0" err="1"/>
                        <a:t>UserP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70401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-id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37715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-type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9222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-username STRING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89476"/>
                  </a:ext>
                </a:extLst>
              </a:tr>
              <a:tr h="377058">
                <a:tc>
                  <a:txBody>
                    <a:bodyPr/>
                    <a:lstStyle/>
                    <a:p>
                      <a:r>
                        <a:rPr lang="en-US" dirty="0"/>
                        <a:t>-password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23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547569-8ED1-43F7-88AC-373B257C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57790"/>
              </p:ext>
            </p:extLst>
          </p:nvPr>
        </p:nvGraphicFramePr>
        <p:xfrm>
          <a:off x="4574861" y="436055"/>
          <a:ext cx="3042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277">
                  <a:extLst>
                    <a:ext uri="{9D8B030D-6E8A-4147-A177-3AD203B41FA5}">
                      <a16:colId xmlns:a16="http://schemas.microsoft.com/office/drawing/2014/main" val="153952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DeskRequest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0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-status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3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desk_id</a:t>
                      </a:r>
                      <a:r>
                        <a:rPr lang="en-US" dirty="0"/>
                        <a:t> 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4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sart_date</a:t>
                      </a:r>
                      <a:r>
                        <a:rPr lang="en-US" dirty="0"/>
                        <a:t>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9533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83196AE-7FD4-41DD-94A5-10D0E5B38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52054"/>
              </p:ext>
            </p:extLst>
          </p:nvPr>
        </p:nvGraphicFramePr>
        <p:xfrm>
          <a:off x="1181995" y="4404968"/>
          <a:ext cx="1986208" cy="226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8">
                  <a:extLst>
                    <a:ext uri="{9D8B030D-6E8A-4147-A177-3AD203B41FA5}">
                      <a16:colId xmlns:a16="http://schemas.microsoft.com/office/drawing/2014/main" val="1348128074"/>
                    </a:ext>
                  </a:extLst>
                </a:gridCol>
              </a:tblGrid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72178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80654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-width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6091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-length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35023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deskList</a:t>
                      </a:r>
                      <a:r>
                        <a:rPr lang="en-US" dirty="0"/>
                        <a:t> LIST&lt;INT&gt;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42085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r>
                        <a:rPr lang="en-US" dirty="0"/>
                        <a:t>-details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1750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FC137A-8F69-491E-B7F9-202E206F9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16733"/>
              </p:ext>
            </p:extLst>
          </p:nvPr>
        </p:nvGraphicFramePr>
        <p:xfrm>
          <a:off x="9403725" y="262467"/>
          <a:ext cx="23017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741">
                  <a:extLst>
                    <a:ext uri="{9D8B030D-6E8A-4147-A177-3AD203B41FA5}">
                      <a16:colId xmlns:a16="http://schemas.microsoft.com/office/drawing/2014/main" val="2937261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DeskArangement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desk_id</a:t>
                      </a:r>
                      <a:r>
                        <a:rPr lang="en-US" dirty="0"/>
                        <a:t> INT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4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position_x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80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position_y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2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-orientation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22631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64036EE-D354-463A-841D-A0CDC35F2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85915"/>
              </p:ext>
            </p:extLst>
          </p:nvPr>
        </p:nvGraphicFramePr>
        <p:xfrm>
          <a:off x="9150378" y="3798688"/>
          <a:ext cx="1986208" cy="240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208">
                  <a:extLst>
                    <a:ext uri="{9D8B030D-6E8A-4147-A177-3AD203B41FA5}">
                      <a16:colId xmlns:a16="http://schemas.microsoft.com/office/drawing/2014/main" val="2765119555"/>
                    </a:ext>
                  </a:extLst>
                </a:gridCol>
              </a:tblGrid>
              <a:tr h="39445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99334"/>
                  </a:ext>
                </a:extLst>
              </a:tr>
              <a:tr h="394450">
                <a:tc>
                  <a:txBody>
                    <a:bodyPr/>
                    <a:lstStyle/>
                    <a:p>
                      <a:r>
                        <a:rPr lang="en-US" dirty="0"/>
                        <a:t>-id 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15346"/>
                  </a:ext>
                </a:extLst>
              </a:tr>
              <a:tr h="394450">
                <a:tc>
                  <a:txBody>
                    <a:bodyPr/>
                    <a:lstStyle/>
                    <a:p>
                      <a:r>
                        <a:rPr lang="en-US" dirty="0"/>
                        <a:t>-total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9513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1310"/>
                  </a:ext>
                </a:extLst>
              </a:tr>
              <a:tr h="389046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desk_id</a:t>
                      </a:r>
                      <a:r>
                        <a:rPr lang="en-US" dirty="0"/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1799"/>
                  </a:ext>
                </a:extLst>
              </a:tr>
              <a:tr h="389046">
                <a:tc>
                  <a:txBody>
                    <a:bodyPr/>
                    <a:lstStyle/>
                    <a:p>
                      <a:r>
                        <a:rPr lang="en-US" dirty="0"/>
                        <a:t>-status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11587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9998D-1457-494A-9121-5674BB18BA4C}"/>
              </a:ext>
            </a:extLst>
          </p:cNvPr>
          <p:cNvCxnSpPr/>
          <p:nvPr/>
        </p:nvCxnSpPr>
        <p:spPr>
          <a:xfrm>
            <a:off x="141668" y="907961"/>
            <a:ext cx="80528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46D906-4683-4FB1-A517-FAEAF62EB817}"/>
              </a:ext>
            </a:extLst>
          </p:cNvPr>
          <p:cNvCxnSpPr/>
          <p:nvPr/>
        </p:nvCxnSpPr>
        <p:spPr>
          <a:xfrm>
            <a:off x="141668" y="907961"/>
            <a:ext cx="0" cy="515779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149AB-E1D2-448F-B705-4AD75599EE0E}"/>
              </a:ext>
            </a:extLst>
          </p:cNvPr>
          <p:cNvCxnSpPr/>
          <p:nvPr/>
        </p:nvCxnSpPr>
        <p:spPr>
          <a:xfrm>
            <a:off x="141668" y="6065753"/>
            <a:ext cx="104032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F7E94-8C92-4E86-B04F-3A817A4D98AB}"/>
              </a:ext>
            </a:extLst>
          </p:cNvPr>
          <p:cNvCxnSpPr>
            <a:cxnSpLocks/>
          </p:cNvCxnSpPr>
          <p:nvPr/>
        </p:nvCxnSpPr>
        <p:spPr>
          <a:xfrm>
            <a:off x="3865790" y="1755165"/>
            <a:ext cx="0" cy="262144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054AFD-C2E0-4F26-BCC0-4C41CB6D6217}"/>
              </a:ext>
            </a:extLst>
          </p:cNvPr>
          <p:cNvCxnSpPr>
            <a:cxnSpLocks/>
          </p:cNvCxnSpPr>
          <p:nvPr/>
        </p:nvCxnSpPr>
        <p:spPr>
          <a:xfrm>
            <a:off x="3867907" y="1753772"/>
            <a:ext cx="77508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6B59E8-DF30-468E-9317-C328B4665B20}"/>
              </a:ext>
            </a:extLst>
          </p:cNvPr>
          <p:cNvCxnSpPr>
            <a:cxnSpLocks/>
          </p:cNvCxnSpPr>
          <p:nvPr/>
        </p:nvCxnSpPr>
        <p:spPr>
          <a:xfrm>
            <a:off x="3865790" y="4376612"/>
            <a:ext cx="63590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92F0DB-0C03-498E-930E-B96D57B43B7A}"/>
              </a:ext>
            </a:extLst>
          </p:cNvPr>
          <p:cNvCxnSpPr>
            <a:cxnSpLocks/>
          </p:cNvCxnSpPr>
          <p:nvPr/>
        </p:nvCxnSpPr>
        <p:spPr>
          <a:xfrm>
            <a:off x="3535680" y="2092439"/>
            <a:ext cx="103560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FA7240-622C-4915-AA35-C73EFA34A2DC}"/>
              </a:ext>
            </a:extLst>
          </p:cNvPr>
          <p:cNvCxnSpPr>
            <a:cxnSpLocks/>
          </p:cNvCxnSpPr>
          <p:nvPr/>
        </p:nvCxnSpPr>
        <p:spPr>
          <a:xfrm>
            <a:off x="3535680" y="968400"/>
            <a:ext cx="0" cy="499552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AEC06C-B12D-49C9-8C05-B9138E9125A3}"/>
              </a:ext>
            </a:extLst>
          </p:cNvPr>
          <p:cNvCxnSpPr>
            <a:cxnSpLocks/>
          </p:cNvCxnSpPr>
          <p:nvPr/>
        </p:nvCxnSpPr>
        <p:spPr>
          <a:xfrm>
            <a:off x="3139247" y="968400"/>
            <a:ext cx="91423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C13CE3-B3FA-4523-ADAB-4EA3F37D8832}"/>
              </a:ext>
            </a:extLst>
          </p:cNvPr>
          <p:cNvCxnSpPr>
            <a:cxnSpLocks/>
          </p:cNvCxnSpPr>
          <p:nvPr/>
        </p:nvCxnSpPr>
        <p:spPr>
          <a:xfrm>
            <a:off x="4053481" y="278457"/>
            <a:ext cx="0" cy="69629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D3037-D147-40E2-894A-C548BE5B014B}"/>
              </a:ext>
            </a:extLst>
          </p:cNvPr>
          <p:cNvCxnSpPr>
            <a:cxnSpLocks/>
          </p:cNvCxnSpPr>
          <p:nvPr/>
        </p:nvCxnSpPr>
        <p:spPr>
          <a:xfrm>
            <a:off x="4044579" y="278457"/>
            <a:ext cx="4343771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503B30-E2AD-417A-9A21-F4AE804FFFBA}"/>
              </a:ext>
            </a:extLst>
          </p:cNvPr>
          <p:cNvCxnSpPr>
            <a:cxnSpLocks/>
          </p:cNvCxnSpPr>
          <p:nvPr/>
        </p:nvCxnSpPr>
        <p:spPr>
          <a:xfrm>
            <a:off x="8388350" y="272106"/>
            <a:ext cx="0" cy="55456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82BB4E-19A2-4DB0-AF18-5DBE4C9DD843}"/>
              </a:ext>
            </a:extLst>
          </p:cNvPr>
          <p:cNvCxnSpPr>
            <a:cxnSpLocks/>
          </p:cNvCxnSpPr>
          <p:nvPr/>
        </p:nvCxnSpPr>
        <p:spPr>
          <a:xfrm>
            <a:off x="8388350" y="826672"/>
            <a:ext cx="101537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B92464-0815-40C7-80F2-9E44A675F0B9}"/>
              </a:ext>
            </a:extLst>
          </p:cNvPr>
          <p:cNvCxnSpPr>
            <a:cxnSpLocks/>
          </p:cNvCxnSpPr>
          <p:nvPr/>
        </p:nvCxnSpPr>
        <p:spPr>
          <a:xfrm>
            <a:off x="6974441" y="4347584"/>
            <a:ext cx="1471059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A709C3-9202-4E2C-B57E-DAD430E75AE4}"/>
              </a:ext>
            </a:extLst>
          </p:cNvPr>
          <p:cNvCxnSpPr>
            <a:cxnSpLocks/>
          </p:cNvCxnSpPr>
          <p:nvPr/>
        </p:nvCxnSpPr>
        <p:spPr>
          <a:xfrm>
            <a:off x="8445500" y="4338200"/>
            <a:ext cx="0" cy="8062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9DBE01-0AAD-4C8C-82C6-A1E7E4B7D198}"/>
              </a:ext>
            </a:extLst>
          </p:cNvPr>
          <p:cNvCxnSpPr>
            <a:cxnSpLocks/>
          </p:cNvCxnSpPr>
          <p:nvPr/>
        </p:nvCxnSpPr>
        <p:spPr>
          <a:xfrm>
            <a:off x="8445500" y="5144465"/>
            <a:ext cx="704878" cy="540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5FC0E4-B56B-4823-B3B0-CC4ECEF51CF6}"/>
              </a:ext>
            </a:extLst>
          </p:cNvPr>
          <p:cNvCxnSpPr>
            <a:cxnSpLocks/>
          </p:cNvCxnSpPr>
          <p:nvPr/>
        </p:nvCxnSpPr>
        <p:spPr>
          <a:xfrm>
            <a:off x="3535680" y="5963024"/>
            <a:ext cx="490982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3CEC16-3C11-4612-9E77-127C96F87632}"/>
              </a:ext>
            </a:extLst>
          </p:cNvPr>
          <p:cNvCxnSpPr>
            <a:cxnSpLocks/>
          </p:cNvCxnSpPr>
          <p:nvPr/>
        </p:nvCxnSpPr>
        <p:spPr>
          <a:xfrm>
            <a:off x="8445500" y="5683978"/>
            <a:ext cx="0" cy="27099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FA7DE8-9E9B-45D7-ADCD-6E4D32B2CD4F}"/>
              </a:ext>
            </a:extLst>
          </p:cNvPr>
          <p:cNvCxnSpPr>
            <a:cxnSpLocks/>
          </p:cNvCxnSpPr>
          <p:nvPr/>
        </p:nvCxnSpPr>
        <p:spPr>
          <a:xfrm>
            <a:off x="8430461" y="5678573"/>
            <a:ext cx="704878" cy="540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8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Pupeza</dc:creator>
  <cp:lastModifiedBy>Bogdan Pupeza</cp:lastModifiedBy>
  <cp:revision>4</cp:revision>
  <dcterms:created xsi:type="dcterms:W3CDTF">2023-03-26T23:47:26Z</dcterms:created>
  <dcterms:modified xsi:type="dcterms:W3CDTF">2023-03-27T00:07:51Z</dcterms:modified>
</cp:coreProperties>
</file>