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6" r:id="rId10"/>
    <p:sldId id="265" r:id="rId11"/>
    <p:sldId id="264" r:id="rId12"/>
    <p:sldId id="268" r:id="rId13"/>
    <p:sldId id="270" r:id="rId14"/>
    <p:sldId id="272" r:id="rId15"/>
    <p:sldId id="271" r:id="rId16"/>
    <p:sldId id="274" r:id="rId17"/>
    <p:sldId id="282" r:id="rId18"/>
    <p:sldId id="283" r:id="rId19"/>
    <p:sldId id="281" r:id="rId20"/>
    <p:sldId id="275" r:id="rId21"/>
    <p:sldId id="284" r:id="rId22"/>
    <p:sldId id="278" r:id="rId23"/>
    <p:sldId id="276" r:id="rId24"/>
    <p:sldId id="285" r:id="rId25"/>
    <p:sldId id="280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A38D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 title="scalloped circle">
            <a:extLst>
              <a:ext uri="{FF2B5EF4-FFF2-40B4-BE49-F238E27FC236}">
                <a16:creationId xmlns:a16="http://schemas.microsoft.com/office/drawing/2014/main" id="{116223AA-BAA9-4D3B-9B95-94AF544A2911}"/>
              </a:ext>
            </a:extLst>
          </p:cNvPr>
          <p:cNvSpPr/>
          <p:nvPr/>
        </p:nvSpPr>
        <p:spPr>
          <a:xfrm>
            <a:off x="3557015" y="630936"/>
            <a:ext cx="5235570" cy="5229225"/>
          </a:xfrm>
          <a:custGeom>
            <a:avLst/>
            <a:gdLst>
              <a:gd name="f0" fmla="val w"/>
              <a:gd name="f1" fmla="val h"/>
              <a:gd name="f2" fmla="val 0"/>
              <a:gd name="f3" fmla="val 3298"/>
              <a:gd name="f4" fmla="val 3294"/>
              <a:gd name="f5" fmla="val 1649"/>
              <a:gd name="f6" fmla="val 1681"/>
              <a:gd name="f7" fmla="val 3"/>
              <a:gd name="f8" fmla="val 1712"/>
              <a:gd name="f9" fmla="val 11"/>
              <a:gd name="f10" fmla="val 1742"/>
              <a:gd name="f11" fmla="val 23"/>
              <a:gd name="f12" fmla="val 1773"/>
              <a:gd name="f13" fmla="val 38"/>
              <a:gd name="f14" fmla="val 1802"/>
              <a:gd name="f15" fmla="val 55"/>
              <a:gd name="f16" fmla="val 1832"/>
              <a:gd name="f17" fmla="val 73"/>
              <a:gd name="f18" fmla="val 1862"/>
              <a:gd name="f19" fmla="val 89"/>
              <a:gd name="f20" fmla="val 1892"/>
              <a:gd name="f21" fmla="val 105"/>
              <a:gd name="f22" fmla="val 1921"/>
              <a:gd name="f23" fmla="val 117"/>
              <a:gd name="f24" fmla="val 1953"/>
              <a:gd name="f25" fmla="val 125"/>
              <a:gd name="f26" fmla="val 1984"/>
              <a:gd name="f27" fmla="val 129"/>
              <a:gd name="f28" fmla="val 2017"/>
              <a:gd name="f29" fmla="val 2051"/>
              <a:gd name="f30" fmla="val 127"/>
              <a:gd name="f31" fmla="val 2085"/>
              <a:gd name="f32" fmla="val 123"/>
              <a:gd name="f33" fmla="val 2119"/>
              <a:gd name="f34" fmla="val 118"/>
              <a:gd name="f35" fmla="val 2153"/>
              <a:gd name="f36" fmla="val 114"/>
              <a:gd name="f37" fmla="val 2187"/>
              <a:gd name="f38" fmla="val 111"/>
              <a:gd name="f39" fmla="val 2219"/>
              <a:gd name="f40" fmla="val 112"/>
              <a:gd name="f41" fmla="val 2250"/>
              <a:gd name="f42" fmla="val 116"/>
              <a:gd name="f43" fmla="val 2280"/>
              <a:gd name="f44" fmla="val 2305"/>
              <a:gd name="f45" fmla="val 138"/>
              <a:gd name="f46" fmla="val 2329"/>
              <a:gd name="f47" fmla="val 155"/>
              <a:gd name="f48" fmla="val 2350"/>
              <a:gd name="f49" fmla="val 175"/>
              <a:gd name="f50" fmla="val 2371"/>
              <a:gd name="f51" fmla="val 198"/>
              <a:gd name="f52" fmla="val 2390"/>
              <a:gd name="f53" fmla="val 222"/>
              <a:gd name="f54" fmla="val 2409"/>
              <a:gd name="f55" fmla="val 247"/>
              <a:gd name="f56" fmla="val 2428"/>
              <a:gd name="f57" fmla="val 272"/>
              <a:gd name="f58" fmla="val 2447"/>
              <a:gd name="f59" fmla="val 296"/>
              <a:gd name="f60" fmla="val 2467"/>
              <a:gd name="f61" fmla="val 319"/>
              <a:gd name="f62" fmla="val 2490"/>
              <a:gd name="f63" fmla="val 339"/>
              <a:gd name="f64" fmla="val 2512"/>
              <a:gd name="f65" fmla="val 357"/>
              <a:gd name="f66" fmla="val 2537"/>
              <a:gd name="f67" fmla="val 371"/>
              <a:gd name="f68" fmla="val 2564"/>
              <a:gd name="f69" fmla="val 383"/>
              <a:gd name="f70" fmla="val 2593"/>
              <a:gd name="f71" fmla="val 393"/>
              <a:gd name="f72" fmla="val 2623"/>
              <a:gd name="f73" fmla="val 402"/>
              <a:gd name="f74" fmla="val 2653"/>
              <a:gd name="f75" fmla="val 410"/>
              <a:gd name="f76" fmla="val 2684"/>
              <a:gd name="f77" fmla="val 418"/>
              <a:gd name="f78" fmla="val 2713"/>
              <a:gd name="f79" fmla="val 427"/>
              <a:gd name="f80" fmla="val 2742"/>
              <a:gd name="f81" fmla="val 437"/>
              <a:gd name="f82" fmla="val 2769"/>
              <a:gd name="f83" fmla="val 449"/>
              <a:gd name="f84" fmla="val 2793"/>
              <a:gd name="f85" fmla="val 464"/>
              <a:gd name="f86" fmla="val 2815"/>
              <a:gd name="f87" fmla="val 482"/>
              <a:gd name="f88" fmla="val 2833"/>
              <a:gd name="f89" fmla="val 504"/>
              <a:gd name="f90" fmla="val 2848"/>
              <a:gd name="f91" fmla="val 528"/>
              <a:gd name="f92" fmla="val 2860"/>
              <a:gd name="f93" fmla="val 555"/>
              <a:gd name="f94" fmla="val 2870"/>
              <a:gd name="f95" fmla="val 584"/>
              <a:gd name="f96" fmla="val 2879"/>
              <a:gd name="f97" fmla="val 613"/>
              <a:gd name="f98" fmla="val 2887"/>
              <a:gd name="f99" fmla="val 644"/>
              <a:gd name="f100" fmla="val 2895"/>
              <a:gd name="f101" fmla="val 674"/>
              <a:gd name="f102" fmla="val 2904"/>
              <a:gd name="f103" fmla="val 704"/>
              <a:gd name="f104" fmla="val 2914"/>
              <a:gd name="f105" fmla="val 733"/>
              <a:gd name="f106" fmla="val 2926"/>
              <a:gd name="f107" fmla="val 760"/>
              <a:gd name="f108" fmla="val 2940"/>
              <a:gd name="f109" fmla="val 785"/>
              <a:gd name="f110" fmla="val 2958"/>
              <a:gd name="f111" fmla="val 807"/>
              <a:gd name="f112" fmla="val 2978"/>
              <a:gd name="f113" fmla="val 830"/>
              <a:gd name="f114" fmla="val 3001"/>
              <a:gd name="f115" fmla="val 850"/>
              <a:gd name="f116" fmla="val 3025"/>
              <a:gd name="f117" fmla="val 869"/>
              <a:gd name="f118" fmla="val 3051"/>
              <a:gd name="f119" fmla="val 888"/>
              <a:gd name="f120" fmla="val 3076"/>
              <a:gd name="f121" fmla="val 907"/>
              <a:gd name="f122" fmla="val 3100"/>
              <a:gd name="f123" fmla="val 926"/>
              <a:gd name="f124" fmla="val 3123"/>
              <a:gd name="f125" fmla="val 947"/>
              <a:gd name="f126" fmla="val 3143"/>
              <a:gd name="f127" fmla="val 968"/>
              <a:gd name="f128" fmla="val 3160"/>
              <a:gd name="f129" fmla="val 992"/>
              <a:gd name="f130" fmla="val 3173"/>
              <a:gd name="f131" fmla="val 1017"/>
              <a:gd name="f132" fmla="val 3182"/>
              <a:gd name="f133" fmla="val 1047"/>
              <a:gd name="f134" fmla="val 3186"/>
              <a:gd name="f135" fmla="val 1078"/>
              <a:gd name="f136" fmla="val 3187"/>
              <a:gd name="f137" fmla="val 1110"/>
              <a:gd name="f138" fmla="val 3184"/>
              <a:gd name="f139" fmla="val 1144"/>
              <a:gd name="f140" fmla="val 3180"/>
              <a:gd name="f141" fmla="val 1178"/>
              <a:gd name="f142" fmla="val 3175"/>
              <a:gd name="f143" fmla="val 1212"/>
              <a:gd name="f144" fmla="val 3171"/>
              <a:gd name="f145" fmla="val 1246"/>
              <a:gd name="f146" fmla="val 3169"/>
              <a:gd name="f147" fmla="val 1280"/>
              <a:gd name="f148" fmla="val 1313"/>
              <a:gd name="f149" fmla="val 1344"/>
              <a:gd name="f150" fmla="val 3181"/>
              <a:gd name="f151" fmla="val 1375"/>
              <a:gd name="f152" fmla="val 3193"/>
              <a:gd name="f153" fmla="val 1404"/>
              <a:gd name="f154" fmla="val 3209"/>
              <a:gd name="f155" fmla="val 1434"/>
              <a:gd name="f156" fmla="val 3225"/>
              <a:gd name="f157" fmla="val 1464"/>
              <a:gd name="f158" fmla="val 3243"/>
              <a:gd name="f159" fmla="val 1494"/>
              <a:gd name="f160" fmla="val 3260"/>
              <a:gd name="f161" fmla="val 1523"/>
              <a:gd name="f162" fmla="val 3275"/>
              <a:gd name="f163" fmla="val 1554"/>
              <a:gd name="f164" fmla="val 3287"/>
              <a:gd name="f165" fmla="val 1584"/>
              <a:gd name="f166" fmla="val 3295"/>
              <a:gd name="f167" fmla="val 1615"/>
              <a:gd name="f168" fmla="val 1647"/>
              <a:gd name="f169" fmla="val 1679"/>
              <a:gd name="f170" fmla="val 1710"/>
              <a:gd name="f171" fmla="val 1740"/>
              <a:gd name="f172" fmla="val 1771"/>
              <a:gd name="f173" fmla="val 1800"/>
              <a:gd name="f174" fmla="val 1830"/>
              <a:gd name="f175" fmla="val 1860"/>
              <a:gd name="f176" fmla="val 1890"/>
              <a:gd name="f177" fmla="val 1919"/>
              <a:gd name="f178" fmla="val 1950"/>
              <a:gd name="f179" fmla="val 1981"/>
              <a:gd name="f180" fmla="val 2014"/>
              <a:gd name="f181" fmla="val 2048"/>
              <a:gd name="f182" fmla="val 2082"/>
              <a:gd name="f183" fmla="val 2116"/>
              <a:gd name="f184" fmla="val 2150"/>
              <a:gd name="f185" fmla="val 2184"/>
              <a:gd name="f186" fmla="val 2216"/>
              <a:gd name="f187" fmla="val 2247"/>
              <a:gd name="f188" fmla="val 2277"/>
              <a:gd name="f189" fmla="val 2302"/>
              <a:gd name="f190" fmla="val 2326"/>
              <a:gd name="f191" fmla="val 2347"/>
              <a:gd name="f192" fmla="val 2368"/>
              <a:gd name="f193" fmla="val 2387"/>
              <a:gd name="f194" fmla="val 2406"/>
              <a:gd name="f195" fmla="val 2425"/>
              <a:gd name="f196" fmla="val 2444"/>
              <a:gd name="f197" fmla="val 2464"/>
              <a:gd name="f198" fmla="val 2487"/>
              <a:gd name="f199" fmla="val 2509"/>
              <a:gd name="f200" fmla="val 2534"/>
              <a:gd name="f201" fmla="val 2561"/>
              <a:gd name="f202" fmla="val 2590"/>
              <a:gd name="f203" fmla="val 2620"/>
              <a:gd name="f204" fmla="val 2650"/>
              <a:gd name="f205" fmla="val 2681"/>
              <a:gd name="f206" fmla="val 2710"/>
              <a:gd name="f207" fmla="val 2739"/>
              <a:gd name="f208" fmla="val 2766"/>
              <a:gd name="f209" fmla="val 2790"/>
              <a:gd name="f210" fmla="val 2812"/>
              <a:gd name="f211" fmla="val 2830"/>
              <a:gd name="f212" fmla="val 2845"/>
              <a:gd name="f213" fmla="val 2857"/>
              <a:gd name="f214" fmla="val 2867"/>
              <a:gd name="f215" fmla="val 2876"/>
              <a:gd name="f216" fmla="val 2884"/>
              <a:gd name="f217" fmla="val 2892"/>
              <a:gd name="f218" fmla="val 2901"/>
              <a:gd name="f219" fmla="val 2911"/>
              <a:gd name="f220" fmla="val 2923"/>
              <a:gd name="f221" fmla="val 2937"/>
              <a:gd name="f222" fmla="val 2955"/>
              <a:gd name="f223" fmla="val 2975"/>
              <a:gd name="f224" fmla="val 2998"/>
              <a:gd name="f225" fmla="val 3022"/>
              <a:gd name="f226" fmla="val 3047"/>
              <a:gd name="f227" fmla="val 3072"/>
              <a:gd name="f228" fmla="val 3096"/>
              <a:gd name="f229" fmla="val 3119"/>
              <a:gd name="f230" fmla="val 3139"/>
              <a:gd name="f231" fmla="val 3156"/>
              <a:gd name="f232" fmla="val 3178"/>
              <a:gd name="f233" fmla="val 3183"/>
              <a:gd name="f234" fmla="val 3176"/>
              <a:gd name="f235" fmla="val 3167"/>
              <a:gd name="f236" fmla="val 3165"/>
              <a:gd name="f237" fmla="val 3177"/>
              <a:gd name="f238" fmla="val 3189"/>
              <a:gd name="f239" fmla="val 3205"/>
              <a:gd name="f240" fmla="val 3221"/>
              <a:gd name="f241" fmla="val 3239"/>
              <a:gd name="f242" fmla="val 3256"/>
              <a:gd name="f243" fmla="val 3271"/>
              <a:gd name="f244" fmla="val 3283"/>
              <a:gd name="f245" fmla="val 3291"/>
              <a:gd name="f246" fmla="val 1617"/>
              <a:gd name="f247" fmla="val 1586"/>
              <a:gd name="f248" fmla="val 1556"/>
              <a:gd name="f249" fmla="val 1525"/>
              <a:gd name="f250" fmla="val 1496"/>
              <a:gd name="f251" fmla="val 1466"/>
              <a:gd name="f252" fmla="val 1436"/>
              <a:gd name="f253" fmla="val 1406"/>
              <a:gd name="f254" fmla="val 1376"/>
              <a:gd name="f255" fmla="val 1345"/>
              <a:gd name="f256" fmla="val 1314"/>
              <a:gd name="f257" fmla="val 1281"/>
              <a:gd name="f258" fmla="val 1247"/>
              <a:gd name="f259" fmla="val 1213"/>
              <a:gd name="f260" fmla="val 1179"/>
              <a:gd name="f261" fmla="val 1145"/>
              <a:gd name="f262" fmla="val 1111"/>
              <a:gd name="f263" fmla="val 1079"/>
              <a:gd name="f264" fmla="val 1048"/>
              <a:gd name="f265" fmla="val 1018"/>
              <a:gd name="f266" fmla="val 993"/>
              <a:gd name="f267" fmla="val 969"/>
              <a:gd name="f268" fmla="val 948"/>
              <a:gd name="f269" fmla="val 927"/>
              <a:gd name="f270" fmla="val 908"/>
              <a:gd name="f271" fmla="val 889"/>
              <a:gd name="f272" fmla="val 870"/>
              <a:gd name="f273" fmla="val 851"/>
              <a:gd name="f274" fmla="val 831"/>
              <a:gd name="f275" fmla="val 808"/>
              <a:gd name="f276" fmla="val 786"/>
              <a:gd name="f277" fmla="val 761"/>
              <a:gd name="f278" fmla="val 734"/>
              <a:gd name="f279" fmla="val 705"/>
              <a:gd name="f280" fmla="val 675"/>
              <a:gd name="f281" fmla="val 645"/>
              <a:gd name="f282" fmla="val 614"/>
              <a:gd name="f283" fmla="val 585"/>
              <a:gd name="f284" fmla="val 556"/>
              <a:gd name="f285" fmla="val 529"/>
              <a:gd name="f286" fmla="val 505"/>
              <a:gd name="f287" fmla="val 483"/>
              <a:gd name="f288" fmla="val 465"/>
              <a:gd name="f289" fmla="val 450"/>
              <a:gd name="f290" fmla="val 438"/>
              <a:gd name="f291" fmla="val 428"/>
              <a:gd name="f292" fmla="val 419"/>
              <a:gd name="f293" fmla="val 411"/>
              <a:gd name="f294" fmla="val 403"/>
              <a:gd name="f295" fmla="val 394"/>
              <a:gd name="f296" fmla="val 384"/>
              <a:gd name="f297" fmla="val 372"/>
              <a:gd name="f298" fmla="val 358"/>
              <a:gd name="f299" fmla="val 340"/>
              <a:gd name="f300" fmla="val 320"/>
              <a:gd name="f301" fmla="val 297"/>
              <a:gd name="f302" fmla="val 90"/>
              <a:gd name="f303" fmla="*/ f0 1 3298"/>
              <a:gd name="f304" fmla="*/ f1 1 3294"/>
              <a:gd name="f305" fmla="val f2"/>
              <a:gd name="f306" fmla="val f3"/>
              <a:gd name="f307" fmla="val f4"/>
              <a:gd name="f308" fmla="+- f307 0 f305"/>
              <a:gd name="f309" fmla="+- f306 0 f305"/>
              <a:gd name="f310" fmla="*/ f309 1 3298"/>
              <a:gd name="f311" fmla="*/ f308 1 3294"/>
              <a:gd name="f312" fmla="*/ 0 1 f310"/>
              <a:gd name="f313" fmla="*/ f306 1 f310"/>
              <a:gd name="f314" fmla="*/ 0 1 f311"/>
              <a:gd name="f315" fmla="*/ f307 1 f311"/>
              <a:gd name="f316" fmla="*/ f312 f303 1"/>
              <a:gd name="f317" fmla="*/ f313 f303 1"/>
              <a:gd name="f318" fmla="*/ f315 f304 1"/>
              <a:gd name="f319" fmla="*/ f314 f30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6" t="f319" r="f317" b="f318"/>
            <a:pathLst>
              <a:path w="3298" h="3294">
                <a:moveTo>
                  <a:pt x="f5" y="f2"/>
                </a:moveTo>
                <a:lnTo>
                  <a:pt x="f6" y="f7"/>
                </a:lnTo>
                <a:lnTo>
                  <a:pt x="f8" y="f9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7"/>
                </a:lnTo>
                <a:lnTo>
                  <a:pt x="f29" y="f30"/>
                </a:lnTo>
                <a:lnTo>
                  <a:pt x="f31" y="f32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40"/>
                </a:lnTo>
                <a:lnTo>
                  <a:pt x="f41" y="f42"/>
                </a:lnTo>
                <a:lnTo>
                  <a:pt x="f43" y="f25"/>
                </a:lnTo>
                <a:lnTo>
                  <a:pt x="f44" y="f45"/>
                </a:lnTo>
                <a:lnTo>
                  <a:pt x="f46" y="f47"/>
                </a:lnTo>
                <a:lnTo>
                  <a:pt x="f48" y="f49"/>
                </a:lnTo>
                <a:lnTo>
                  <a:pt x="f50" y="f51"/>
                </a:lnTo>
                <a:lnTo>
                  <a:pt x="f52" y="f53"/>
                </a:lnTo>
                <a:lnTo>
                  <a:pt x="f54" y="f55"/>
                </a:lnTo>
                <a:lnTo>
                  <a:pt x="f56" y="f57"/>
                </a:lnTo>
                <a:lnTo>
                  <a:pt x="f58" y="f59"/>
                </a:lnTo>
                <a:lnTo>
                  <a:pt x="f60" y="f61"/>
                </a:lnTo>
                <a:lnTo>
                  <a:pt x="f62" y="f63"/>
                </a:lnTo>
                <a:lnTo>
                  <a:pt x="f64" y="f65"/>
                </a:lnTo>
                <a:lnTo>
                  <a:pt x="f66" y="f67"/>
                </a:lnTo>
                <a:lnTo>
                  <a:pt x="f68" y="f69"/>
                </a:lnTo>
                <a:lnTo>
                  <a:pt x="f70" y="f71"/>
                </a:lnTo>
                <a:lnTo>
                  <a:pt x="f72" y="f73"/>
                </a:lnTo>
                <a:lnTo>
                  <a:pt x="f74" y="f75"/>
                </a:lnTo>
                <a:lnTo>
                  <a:pt x="f76" y="f77"/>
                </a:lnTo>
                <a:lnTo>
                  <a:pt x="f78" y="f79"/>
                </a:lnTo>
                <a:lnTo>
                  <a:pt x="f80" y="f81"/>
                </a:lnTo>
                <a:lnTo>
                  <a:pt x="f82" y="f83"/>
                </a:lnTo>
                <a:lnTo>
                  <a:pt x="f84" y="f85"/>
                </a:lnTo>
                <a:lnTo>
                  <a:pt x="f86" y="f87"/>
                </a:lnTo>
                <a:lnTo>
                  <a:pt x="f88" y="f89"/>
                </a:lnTo>
                <a:lnTo>
                  <a:pt x="f90" y="f91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98" y="f99"/>
                </a:lnTo>
                <a:lnTo>
                  <a:pt x="f100" y="f101"/>
                </a:lnTo>
                <a:lnTo>
                  <a:pt x="f102" y="f103"/>
                </a:lnTo>
                <a:lnTo>
                  <a:pt x="f104" y="f105"/>
                </a:lnTo>
                <a:lnTo>
                  <a:pt x="f106" y="f107"/>
                </a:lnTo>
                <a:lnTo>
                  <a:pt x="f108" y="f109"/>
                </a:lnTo>
                <a:lnTo>
                  <a:pt x="f110" y="f111"/>
                </a:lnTo>
                <a:lnTo>
                  <a:pt x="f112" y="f113"/>
                </a:lnTo>
                <a:lnTo>
                  <a:pt x="f114" y="f115"/>
                </a:lnTo>
                <a:lnTo>
                  <a:pt x="f116" y="f117"/>
                </a:lnTo>
                <a:lnTo>
                  <a:pt x="f118" y="f119"/>
                </a:lnTo>
                <a:lnTo>
                  <a:pt x="f120" y="f121"/>
                </a:lnTo>
                <a:lnTo>
                  <a:pt x="f122" y="f123"/>
                </a:lnTo>
                <a:lnTo>
                  <a:pt x="f124" y="f125"/>
                </a:lnTo>
                <a:lnTo>
                  <a:pt x="f126" y="f127"/>
                </a:lnTo>
                <a:lnTo>
                  <a:pt x="f128" y="f129"/>
                </a:lnTo>
                <a:lnTo>
                  <a:pt x="f130" y="f131"/>
                </a:lnTo>
                <a:lnTo>
                  <a:pt x="f132" y="f133"/>
                </a:lnTo>
                <a:lnTo>
                  <a:pt x="f134" y="f135"/>
                </a:ln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2" y="f143"/>
                </a:lnTo>
                <a:lnTo>
                  <a:pt x="f144" y="f145"/>
                </a:lnTo>
                <a:lnTo>
                  <a:pt x="f146" y="f147"/>
                </a:lnTo>
                <a:lnTo>
                  <a:pt x="f146" y="f148"/>
                </a:lnTo>
                <a:lnTo>
                  <a:pt x="f130" y="f149"/>
                </a:lnTo>
                <a:lnTo>
                  <a:pt x="f150" y="f151"/>
                </a:lnTo>
                <a:lnTo>
                  <a:pt x="f152" y="f153"/>
                </a:lnTo>
                <a:lnTo>
                  <a:pt x="f154" y="f155"/>
                </a:lnTo>
                <a:lnTo>
                  <a:pt x="f156" y="f157"/>
                </a:lnTo>
                <a:lnTo>
                  <a:pt x="f158" y="f159"/>
                </a:lnTo>
                <a:lnTo>
                  <a:pt x="f160" y="f161"/>
                </a:lnTo>
                <a:lnTo>
                  <a:pt x="f162" y="f163"/>
                </a:lnTo>
                <a:lnTo>
                  <a:pt x="f164" y="f165"/>
                </a:lnTo>
                <a:lnTo>
                  <a:pt x="f166" y="f167"/>
                </a:lnTo>
                <a:lnTo>
                  <a:pt x="f3" y="f168"/>
                </a:lnTo>
                <a:lnTo>
                  <a:pt x="f166" y="f169"/>
                </a:lnTo>
                <a:lnTo>
                  <a:pt x="f164" y="f170"/>
                </a:lnTo>
                <a:lnTo>
                  <a:pt x="f162" y="f171"/>
                </a:lnTo>
                <a:lnTo>
                  <a:pt x="f160" y="f172"/>
                </a:lnTo>
                <a:lnTo>
                  <a:pt x="f158" y="f173"/>
                </a:lnTo>
                <a:lnTo>
                  <a:pt x="f156" y="f174"/>
                </a:lnTo>
                <a:lnTo>
                  <a:pt x="f154" y="f175"/>
                </a:lnTo>
                <a:lnTo>
                  <a:pt x="f152" y="f176"/>
                </a:lnTo>
                <a:lnTo>
                  <a:pt x="f150" y="f177"/>
                </a:lnTo>
                <a:lnTo>
                  <a:pt x="f130" y="f178"/>
                </a:lnTo>
                <a:lnTo>
                  <a:pt x="f146" y="f179"/>
                </a:lnTo>
                <a:lnTo>
                  <a:pt x="f146" y="f180"/>
                </a:lnTo>
                <a:lnTo>
                  <a:pt x="f144" y="f181"/>
                </a:lnTo>
                <a:lnTo>
                  <a:pt x="f142" y="f182"/>
                </a:lnTo>
                <a:lnTo>
                  <a:pt x="f140" y="f183"/>
                </a:lnTo>
                <a:lnTo>
                  <a:pt x="f138" y="f184"/>
                </a:lnTo>
                <a:lnTo>
                  <a:pt x="f136" y="f185"/>
                </a:lnTo>
                <a:lnTo>
                  <a:pt x="f134" y="f186"/>
                </a:lnTo>
                <a:lnTo>
                  <a:pt x="f132" y="f187"/>
                </a:lnTo>
                <a:lnTo>
                  <a:pt x="f130" y="f188"/>
                </a:lnTo>
                <a:lnTo>
                  <a:pt x="f128" y="f189"/>
                </a:lnTo>
                <a:lnTo>
                  <a:pt x="f126" y="f190"/>
                </a:lnTo>
                <a:lnTo>
                  <a:pt x="f124" y="f191"/>
                </a:lnTo>
                <a:lnTo>
                  <a:pt x="f122" y="f192"/>
                </a:lnTo>
                <a:lnTo>
                  <a:pt x="f120" y="f193"/>
                </a:lnTo>
                <a:lnTo>
                  <a:pt x="f118" y="f194"/>
                </a:lnTo>
                <a:lnTo>
                  <a:pt x="f116" y="f195"/>
                </a:lnTo>
                <a:lnTo>
                  <a:pt x="f114" y="f196"/>
                </a:lnTo>
                <a:lnTo>
                  <a:pt x="f112" y="f197"/>
                </a:lnTo>
                <a:lnTo>
                  <a:pt x="f110" y="f198"/>
                </a:lnTo>
                <a:lnTo>
                  <a:pt x="f108" y="f199"/>
                </a:lnTo>
                <a:lnTo>
                  <a:pt x="f106" y="f200"/>
                </a:lnTo>
                <a:lnTo>
                  <a:pt x="f104" y="f201"/>
                </a:lnTo>
                <a:lnTo>
                  <a:pt x="f102" y="f202"/>
                </a:lnTo>
                <a:lnTo>
                  <a:pt x="f100" y="f203"/>
                </a:lnTo>
                <a:lnTo>
                  <a:pt x="f98" y="f204"/>
                </a:lnTo>
                <a:lnTo>
                  <a:pt x="f96" y="f205"/>
                </a:lnTo>
                <a:lnTo>
                  <a:pt x="f94" y="f206"/>
                </a:lnTo>
                <a:lnTo>
                  <a:pt x="f92" y="f207"/>
                </a:lnTo>
                <a:lnTo>
                  <a:pt x="f90" y="f208"/>
                </a:lnTo>
                <a:lnTo>
                  <a:pt x="f88" y="f209"/>
                </a:lnTo>
                <a:lnTo>
                  <a:pt x="f86" y="f210"/>
                </a:lnTo>
                <a:lnTo>
                  <a:pt x="f84" y="f211"/>
                </a:lnTo>
                <a:lnTo>
                  <a:pt x="f82" y="f212"/>
                </a:lnTo>
                <a:lnTo>
                  <a:pt x="f80" y="f213"/>
                </a:lnTo>
                <a:lnTo>
                  <a:pt x="f78" y="f214"/>
                </a:lnTo>
                <a:lnTo>
                  <a:pt x="f76" y="f215"/>
                </a:lnTo>
                <a:lnTo>
                  <a:pt x="f74" y="f216"/>
                </a:lnTo>
                <a:lnTo>
                  <a:pt x="f72" y="f217"/>
                </a:lnTo>
                <a:lnTo>
                  <a:pt x="f70" y="f218"/>
                </a:lnTo>
                <a:lnTo>
                  <a:pt x="f68" y="f219"/>
                </a:lnTo>
                <a:lnTo>
                  <a:pt x="f66" y="f220"/>
                </a:lnTo>
                <a:lnTo>
                  <a:pt x="f64" y="f221"/>
                </a:lnTo>
                <a:lnTo>
                  <a:pt x="f62" y="f222"/>
                </a:lnTo>
                <a:lnTo>
                  <a:pt x="f60" y="f223"/>
                </a:lnTo>
                <a:lnTo>
                  <a:pt x="f58" y="f224"/>
                </a:lnTo>
                <a:lnTo>
                  <a:pt x="f56" y="f225"/>
                </a:lnTo>
                <a:lnTo>
                  <a:pt x="f54" y="f226"/>
                </a:lnTo>
                <a:lnTo>
                  <a:pt x="f52" y="f227"/>
                </a:lnTo>
                <a:lnTo>
                  <a:pt x="f50" y="f228"/>
                </a:lnTo>
                <a:lnTo>
                  <a:pt x="f48" y="f229"/>
                </a:lnTo>
                <a:lnTo>
                  <a:pt x="f46" y="f230"/>
                </a:lnTo>
                <a:lnTo>
                  <a:pt x="f44" y="f231"/>
                </a:lnTo>
                <a:lnTo>
                  <a:pt x="f43" y="f146"/>
                </a:lnTo>
                <a:lnTo>
                  <a:pt x="f41" y="f232"/>
                </a:lnTo>
                <a:lnTo>
                  <a:pt x="f39" y="f132"/>
                </a:lnTo>
                <a:lnTo>
                  <a:pt x="f37" y="f233"/>
                </a:lnTo>
                <a:lnTo>
                  <a:pt x="f35" y="f140"/>
                </a:lnTo>
                <a:lnTo>
                  <a:pt x="f33" y="f234"/>
                </a:lnTo>
                <a:lnTo>
                  <a:pt x="f31" y="f144"/>
                </a:lnTo>
                <a:lnTo>
                  <a:pt x="f29" y="f235"/>
                </a:lnTo>
                <a:lnTo>
                  <a:pt x="f28" y="f236"/>
                </a:lnTo>
                <a:lnTo>
                  <a:pt x="f26" y="f236"/>
                </a:lnTo>
                <a:lnTo>
                  <a:pt x="f24" y="f146"/>
                </a:lnTo>
                <a:lnTo>
                  <a:pt x="f22" y="f237"/>
                </a:lnTo>
                <a:lnTo>
                  <a:pt x="f20" y="f238"/>
                </a:lnTo>
                <a:lnTo>
                  <a:pt x="f18" y="f239"/>
                </a:lnTo>
                <a:lnTo>
                  <a:pt x="f16" y="f240"/>
                </a:lnTo>
                <a:lnTo>
                  <a:pt x="f14" y="f241"/>
                </a:lnTo>
                <a:lnTo>
                  <a:pt x="f12" y="f242"/>
                </a:lnTo>
                <a:lnTo>
                  <a:pt x="f10" y="f243"/>
                </a:lnTo>
                <a:lnTo>
                  <a:pt x="f8" y="f244"/>
                </a:lnTo>
                <a:lnTo>
                  <a:pt x="f6" y="f245"/>
                </a:lnTo>
                <a:lnTo>
                  <a:pt x="f5" y="f4"/>
                </a:lnTo>
                <a:lnTo>
                  <a:pt x="f246" y="f245"/>
                </a:lnTo>
                <a:lnTo>
                  <a:pt x="f247" y="f244"/>
                </a:lnTo>
                <a:lnTo>
                  <a:pt x="f248" y="f243"/>
                </a:lnTo>
                <a:lnTo>
                  <a:pt x="f249" y="f242"/>
                </a:lnTo>
                <a:lnTo>
                  <a:pt x="f250" y="f241"/>
                </a:lnTo>
                <a:lnTo>
                  <a:pt x="f251" y="f240"/>
                </a:lnTo>
                <a:lnTo>
                  <a:pt x="f252" y="f239"/>
                </a:lnTo>
                <a:lnTo>
                  <a:pt x="f253" y="f238"/>
                </a:lnTo>
                <a:lnTo>
                  <a:pt x="f254" y="f237"/>
                </a:lnTo>
                <a:lnTo>
                  <a:pt x="f255" y="f146"/>
                </a:lnTo>
                <a:lnTo>
                  <a:pt x="f256" y="f236"/>
                </a:lnTo>
                <a:lnTo>
                  <a:pt x="f257" y="f236"/>
                </a:lnTo>
                <a:lnTo>
                  <a:pt x="f258" y="f235"/>
                </a:lnTo>
                <a:lnTo>
                  <a:pt x="f259" y="f144"/>
                </a:lnTo>
                <a:lnTo>
                  <a:pt x="f260" y="f234"/>
                </a:lnTo>
                <a:lnTo>
                  <a:pt x="f261" y="f140"/>
                </a:lnTo>
                <a:lnTo>
                  <a:pt x="f262" y="f233"/>
                </a:lnTo>
                <a:lnTo>
                  <a:pt x="f263" y="f132"/>
                </a:lnTo>
                <a:lnTo>
                  <a:pt x="f264" y="f232"/>
                </a:lnTo>
                <a:lnTo>
                  <a:pt x="f265" y="f146"/>
                </a:lnTo>
                <a:lnTo>
                  <a:pt x="f266" y="f231"/>
                </a:lnTo>
                <a:lnTo>
                  <a:pt x="f267" y="f230"/>
                </a:lnTo>
                <a:lnTo>
                  <a:pt x="f268" y="f229"/>
                </a:lnTo>
                <a:lnTo>
                  <a:pt x="f269" y="f228"/>
                </a:lnTo>
                <a:lnTo>
                  <a:pt x="f270" y="f227"/>
                </a:lnTo>
                <a:lnTo>
                  <a:pt x="f271" y="f226"/>
                </a:lnTo>
                <a:lnTo>
                  <a:pt x="f272" y="f225"/>
                </a:lnTo>
                <a:lnTo>
                  <a:pt x="f273" y="f224"/>
                </a:lnTo>
                <a:lnTo>
                  <a:pt x="f274" y="f223"/>
                </a:lnTo>
                <a:lnTo>
                  <a:pt x="f275" y="f222"/>
                </a:lnTo>
                <a:lnTo>
                  <a:pt x="f276" y="f221"/>
                </a:lnTo>
                <a:lnTo>
                  <a:pt x="f277" y="f220"/>
                </a:lnTo>
                <a:lnTo>
                  <a:pt x="f278" y="f219"/>
                </a:lnTo>
                <a:lnTo>
                  <a:pt x="f279" y="f218"/>
                </a:lnTo>
                <a:lnTo>
                  <a:pt x="f280" y="f217"/>
                </a:lnTo>
                <a:lnTo>
                  <a:pt x="f281" y="f216"/>
                </a:lnTo>
                <a:lnTo>
                  <a:pt x="f282" y="f215"/>
                </a:lnTo>
                <a:lnTo>
                  <a:pt x="f283" y="f214"/>
                </a:lnTo>
                <a:lnTo>
                  <a:pt x="f284" y="f213"/>
                </a:lnTo>
                <a:lnTo>
                  <a:pt x="f285" y="f212"/>
                </a:lnTo>
                <a:lnTo>
                  <a:pt x="f286" y="f211"/>
                </a:lnTo>
                <a:lnTo>
                  <a:pt x="f287" y="f210"/>
                </a:lnTo>
                <a:lnTo>
                  <a:pt x="f288" y="f209"/>
                </a:lnTo>
                <a:lnTo>
                  <a:pt x="f289" y="f208"/>
                </a:lnTo>
                <a:lnTo>
                  <a:pt x="f290" y="f207"/>
                </a:lnTo>
                <a:lnTo>
                  <a:pt x="f291" y="f206"/>
                </a:lnTo>
                <a:lnTo>
                  <a:pt x="f292" y="f205"/>
                </a:lnTo>
                <a:lnTo>
                  <a:pt x="f293" y="f204"/>
                </a:lnTo>
                <a:lnTo>
                  <a:pt x="f294" y="f203"/>
                </a:lnTo>
                <a:lnTo>
                  <a:pt x="f295" y="f202"/>
                </a:lnTo>
                <a:lnTo>
                  <a:pt x="f296" y="f201"/>
                </a:lnTo>
                <a:lnTo>
                  <a:pt x="f297" y="f200"/>
                </a:lnTo>
                <a:lnTo>
                  <a:pt x="f298" y="f199"/>
                </a:lnTo>
                <a:lnTo>
                  <a:pt x="f299" y="f198"/>
                </a:lnTo>
                <a:lnTo>
                  <a:pt x="f300" y="f197"/>
                </a:lnTo>
                <a:lnTo>
                  <a:pt x="f301" y="f196"/>
                </a:lnTo>
                <a:lnTo>
                  <a:pt x="f57" y="f195"/>
                </a:lnTo>
                <a:lnTo>
                  <a:pt x="f55" y="f194"/>
                </a:lnTo>
                <a:lnTo>
                  <a:pt x="f53" y="f193"/>
                </a:lnTo>
                <a:lnTo>
                  <a:pt x="f51" y="f192"/>
                </a:lnTo>
                <a:lnTo>
                  <a:pt x="f49" y="f191"/>
                </a:lnTo>
                <a:lnTo>
                  <a:pt x="f47" y="f190"/>
                </a:lnTo>
                <a:lnTo>
                  <a:pt x="f45" y="f189"/>
                </a:lnTo>
                <a:lnTo>
                  <a:pt x="f25" y="f188"/>
                </a:lnTo>
                <a:lnTo>
                  <a:pt x="f42" y="f187"/>
                </a:lnTo>
                <a:lnTo>
                  <a:pt x="f40" y="f186"/>
                </a:lnTo>
                <a:lnTo>
                  <a:pt x="f38" y="f185"/>
                </a:lnTo>
                <a:lnTo>
                  <a:pt x="f36" y="f184"/>
                </a:lnTo>
                <a:lnTo>
                  <a:pt x="f34" y="f183"/>
                </a:lnTo>
                <a:lnTo>
                  <a:pt x="f32" y="f182"/>
                </a:lnTo>
                <a:lnTo>
                  <a:pt x="f30" y="f181"/>
                </a:lnTo>
                <a:lnTo>
                  <a:pt x="f27" y="f180"/>
                </a:lnTo>
                <a:lnTo>
                  <a:pt x="f27" y="f179"/>
                </a:lnTo>
                <a:lnTo>
                  <a:pt x="f25" y="f178"/>
                </a:lnTo>
                <a:lnTo>
                  <a:pt x="f23" y="f177"/>
                </a:lnTo>
                <a:lnTo>
                  <a:pt x="f21" y="f176"/>
                </a:lnTo>
                <a:lnTo>
                  <a:pt x="f302" y="f175"/>
                </a:lnTo>
                <a:lnTo>
                  <a:pt x="f17" y="f174"/>
                </a:lnTo>
                <a:lnTo>
                  <a:pt x="f15" y="f173"/>
                </a:lnTo>
                <a:lnTo>
                  <a:pt x="f13" y="f172"/>
                </a:lnTo>
                <a:lnTo>
                  <a:pt x="f11" y="f171"/>
                </a:lnTo>
                <a:lnTo>
                  <a:pt x="f9" y="f170"/>
                </a:lnTo>
                <a:lnTo>
                  <a:pt x="f7" y="f169"/>
                </a:lnTo>
                <a:lnTo>
                  <a:pt x="f2" y="f168"/>
                </a:lnTo>
                <a:lnTo>
                  <a:pt x="f7" y="f167"/>
                </a:lnTo>
                <a:lnTo>
                  <a:pt x="f9" y="f165"/>
                </a:lnTo>
                <a:lnTo>
                  <a:pt x="f11" y="f163"/>
                </a:lnTo>
                <a:lnTo>
                  <a:pt x="f13" y="f161"/>
                </a:lnTo>
                <a:lnTo>
                  <a:pt x="f15" y="f159"/>
                </a:lnTo>
                <a:lnTo>
                  <a:pt x="f17" y="f157"/>
                </a:lnTo>
                <a:lnTo>
                  <a:pt x="f302" y="f155"/>
                </a:lnTo>
                <a:lnTo>
                  <a:pt x="f21" y="f153"/>
                </a:lnTo>
                <a:lnTo>
                  <a:pt x="f23" y="f151"/>
                </a:lnTo>
                <a:lnTo>
                  <a:pt x="f25" y="f149"/>
                </a:lnTo>
                <a:lnTo>
                  <a:pt x="f27" y="f148"/>
                </a:lnTo>
                <a:lnTo>
                  <a:pt x="f27" y="f147"/>
                </a:lnTo>
                <a:lnTo>
                  <a:pt x="f30" y="f145"/>
                </a:lnTo>
                <a:lnTo>
                  <a:pt x="f32" y="f143"/>
                </a:lnTo>
                <a:lnTo>
                  <a:pt x="f34" y="f141"/>
                </a:lnTo>
                <a:lnTo>
                  <a:pt x="f36" y="f139"/>
                </a:lnTo>
                <a:lnTo>
                  <a:pt x="f38" y="f137"/>
                </a:lnTo>
                <a:lnTo>
                  <a:pt x="f40" y="f135"/>
                </a:lnTo>
                <a:lnTo>
                  <a:pt x="f42" y="f133"/>
                </a:lnTo>
                <a:lnTo>
                  <a:pt x="f25" y="f131"/>
                </a:lnTo>
                <a:lnTo>
                  <a:pt x="f45" y="f129"/>
                </a:lnTo>
                <a:lnTo>
                  <a:pt x="f47" y="f127"/>
                </a:lnTo>
                <a:lnTo>
                  <a:pt x="f49" y="f125"/>
                </a:lnTo>
                <a:lnTo>
                  <a:pt x="f51" y="f123"/>
                </a:lnTo>
                <a:lnTo>
                  <a:pt x="f53" y="f121"/>
                </a:lnTo>
                <a:lnTo>
                  <a:pt x="f55" y="f119"/>
                </a:lnTo>
                <a:lnTo>
                  <a:pt x="f57" y="f117"/>
                </a:lnTo>
                <a:lnTo>
                  <a:pt x="f301" y="f115"/>
                </a:lnTo>
                <a:lnTo>
                  <a:pt x="f300" y="f113"/>
                </a:lnTo>
                <a:lnTo>
                  <a:pt x="f299" y="f111"/>
                </a:lnTo>
                <a:lnTo>
                  <a:pt x="f298" y="f109"/>
                </a:lnTo>
                <a:lnTo>
                  <a:pt x="f297" y="f107"/>
                </a:lnTo>
                <a:lnTo>
                  <a:pt x="f296" y="f105"/>
                </a:lnTo>
                <a:lnTo>
                  <a:pt x="f295" y="f103"/>
                </a:lnTo>
                <a:lnTo>
                  <a:pt x="f294" y="f101"/>
                </a:lnTo>
                <a:lnTo>
                  <a:pt x="f293" y="f99"/>
                </a:lnTo>
                <a:lnTo>
                  <a:pt x="f292" y="f97"/>
                </a:lnTo>
                <a:lnTo>
                  <a:pt x="f291" y="f95"/>
                </a:lnTo>
                <a:lnTo>
                  <a:pt x="f290" y="f93"/>
                </a:lnTo>
                <a:lnTo>
                  <a:pt x="f289" y="f91"/>
                </a:lnTo>
                <a:lnTo>
                  <a:pt x="f288" y="f89"/>
                </a:lnTo>
                <a:lnTo>
                  <a:pt x="f287" y="f87"/>
                </a:lnTo>
                <a:lnTo>
                  <a:pt x="f286" y="f85"/>
                </a:lnTo>
                <a:lnTo>
                  <a:pt x="f285" y="f83"/>
                </a:lnTo>
                <a:lnTo>
                  <a:pt x="f284" y="f81"/>
                </a:lnTo>
                <a:lnTo>
                  <a:pt x="f283" y="f79"/>
                </a:lnTo>
                <a:lnTo>
                  <a:pt x="f282" y="f77"/>
                </a:lnTo>
                <a:lnTo>
                  <a:pt x="f281" y="f75"/>
                </a:lnTo>
                <a:lnTo>
                  <a:pt x="f280" y="f73"/>
                </a:lnTo>
                <a:lnTo>
                  <a:pt x="f279" y="f71"/>
                </a:lnTo>
                <a:lnTo>
                  <a:pt x="f278" y="f69"/>
                </a:lnTo>
                <a:lnTo>
                  <a:pt x="f277" y="f67"/>
                </a:lnTo>
                <a:lnTo>
                  <a:pt x="f276" y="f65"/>
                </a:lnTo>
                <a:lnTo>
                  <a:pt x="f275" y="f63"/>
                </a:lnTo>
                <a:lnTo>
                  <a:pt x="f274" y="f61"/>
                </a:lnTo>
                <a:lnTo>
                  <a:pt x="f273" y="f59"/>
                </a:lnTo>
                <a:lnTo>
                  <a:pt x="f272" y="f57"/>
                </a:lnTo>
                <a:lnTo>
                  <a:pt x="f271" y="f55"/>
                </a:lnTo>
                <a:lnTo>
                  <a:pt x="f270" y="f53"/>
                </a:lnTo>
                <a:lnTo>
                  <a:pt x="f269" y="f51"/>
                </a:lnTo>
                <a:lnTo>
                  <a:pt x="f268" y="f49"/>
                </a:lnTo>
                <a:lnTo>
                  <a:pt x="f267" y="f47"/>
                </a:lnTo>
                <a:lnTo>
                  <a:pt x="f266" y="f45"/>
                </a:lnTo>
                <a:lnTo>
                  <a:pt x="f265" y="f25"/>
                </a:lnTo>
                <a:lnTo>
                  <a:pt x="f264" y="f42"/>
                </a:lnTo>
                <a:lnTo>
                  <a:pt x="f263" y="f40"/>
                </a:lnTo>
                <a:lnTo>
                  <a:pt x="f262" y="f38"/>
                </a:lnTo>
                <a:lnTo>
                  <a:pt x="f261" y="f36"/>
                </a:lnTo>
                <a:lnTo>
                  <a:pt x="f260" y="f34"/>
                </a:lnTo>
                <a:lnTo>
                  <a:pt x="f259" y="f32"/>
                </a:lnTo>
                <a:lnTo>
                  <a:pt x="f258" y="f30"/>
                </a:lnTo>
                <a:lnTo>
                  <a:pt x="f257" y="f27"/>
                </a:lnTo>
                <a:lnTo>
                  <a:pt x="f256" y="f27"/>
                </a:lnTo>
                <a:lnTo>
                  <a:pt x="f255" y="f25"/>
                </a:lnTo>
                <a:lnTo>
                  <a:pt x="f254" y="f23"/>
                </a:lnTo>
                <a:lnTo>
                  <a:pt x="f253" y="f21"/>
                </a:lnTo>
                <a:lnTo>
                  <a:pt x="f252" y="f19"/>
                </a:lnTo>
                <a:lnTo>
                  <a:pt x="f251" y="f17"/>
                </a:lnTo>
                <a:lnTo>
                  <a:pt x="f250" y="f15"/>
                </a:lnTo>
                <a:lnTo>
                  <a:pt x="f249" y="f13"/>
                </a:lnTo>
                <a:lnTo>
                  <a:pt x="f248" y="f11"/>
                </a:lnTo>
                <a:lnTo>
                  <a:pt x="f247" y="f9"/>
                </a:lnTo>
                <a:lnTo>
                  <a:pt x="f246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F3F3F2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IE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62843F5-EF06-45EC-98D7-BA682231211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78525" y="1098386"/>
            <a:ext cx="10318418" cy="4394990"/>
          </a:xfrm>
        </p:spPr>
        <p:txBody>
          <a:bodyPr anchor="ctr" anchorCtr="1">
            <a:noAutofit/>
          </a:bodyPr>
          <a:lstStyle>
            <a:lvl1pPr algn="ctr">
              <a:defRPr sz="10000" spc="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BD86532-1D2E-4A92-8D12-DF63906D497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15042" y="5979197"/>
            <a:ext cx="8045375" cy="742282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buNone/>
              <a:defRPr b="1" cap="all" spc="400">
                <a:solidFill>
                  <a:srgbClr val="262626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5991AA3-0965-4C89-8B71-6754851BE32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078525" y="6375681"/>
            <a:ext cx="2329717" cy="348459"/>
          </a:xfrm>
        </p:spPr>
        <p:txBody>
          <a:bodyPr/>
          <a:lstStyle>
            <a:lvl1pPr>
              <a:defRPr/>
            </a:lvl1pPr>
          </a:lstStyle>
          <a:p>
            <a:pPr lvl="0"/>
            <a:fld id="{1C5794AB-467E-4240-9B7B-0ABEE8EDF327}" type="datetime1">
              <a:rPr lang="en-US"/>
              <a:pPr lvl="0"/>
              <a:t>4/4/2019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225F621-24A1-4B00-8646-CF3C127109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180335" y="6375681"/>
            <a:ext cx="4114800" cy="345798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E3BC59B-B723-4FDB-8764-B206BB47549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067217" y="6375681"/>
            <a:ext cx="2329726" cy="345798"/>
          </a:xfrm>
        </p:spPr>
        <p:txBody>
          <a:bodyPr/>
          <a:lstStyle>
            <a:lvl1pPr>
              <a:defRPr/>
            </a:lvl1pPr>
          </a:lstStyle>
          <a:p>
            <a:pPr lvl="0"/>
            <a:fld id="{02EF5FB6-5BFA-4524-950B-682C0E2DD856}" type="slidenum">
              <a:t>‹#›</a:t>
            </a:fld>
            <a:endParaRPr lang="en-US"/>
          </a:p>
        </p:txBody>
      </p:sp>
      <p:sp>
        <p:nvSpPr>
          <p:cNvPr id="8" name="Rectangle 12" title="left edge border">
            <a:extLst>
              <a:ext uri="{FF2B5EF4-FFF2-40B4-BE49-F238E27FC236}">
                <a16:creationId xmlns:a16="http://schemas.microsoft.com/office/drawing/2014/main" id="{6D385C8B-79FD-4A64-9549-B0DF6CB4688A}"/>
              </a:ext>
            </a:extLst>
          </p:cNvPr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21979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1389-A86B-42DB-B9C7-7457E3B1CC3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961DF-5AE9-4315-8CC0-2664DFC9E0C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EB209-EE6A-4574-95DA-12EE54FB1A5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78AA4A-A355-44F5-A8BC-F605230A1D48}" type="datetime1">
              <a:rPr lang="en-US"/>
              <a:pPr lvl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7EF10-F2AB-4ACE-B3C3-394D585ADD9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F138C-58A8-4B93-8518-3BA759BE914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8E3620-149B-4F81-9053-AAD864BFCB0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0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E70F7-44F4-442E-9267-4DD6B5DE1F72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10066318" y="382383"/>
            <a:ext cx="1492136" cy="5600407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FC070-8D8D-4FA2-AF73-77C1219A973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257300" y="382383"/>
            <a:ext cx="8392582" cy="5600407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5F308-084B-459A-8B83-A4904C5663B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1BEE02-A5D0-4C12-8140-7C42973ADBFC}" type="datetime1">
              <a:rPr lang="en-US"/>
              <a:pPr lvl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78F56-C497-4A0B-8858-C6FDBD7BCEF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68715-580B-4C59-952E-6194ECE2263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E3813C-57F2-464C-B4D3-3488477BBFE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C630C-EF6F-48AA-9284-60F81994CB5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0EDB2-5585-4536-91E9-124CA201CB6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46842-6D13-47EE-AAD4-909C59A66D4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E56502-F6F3-47D4-AAAB-3C2686CAD62E}" type="datetime1">
              <a:rPr lang="en-US"/>
              <a:pPr lvl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3E88E-833C-4A54-A021-FDF9FEA00B3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A0DA4-14C0-401D-9A6F-3898430DA46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63F861-1E3C-4D6B-8737-70504A63CE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805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541B3-CDB3-4190-89F6-588625ACFA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42928" y="1073889"/>
            <a:ext cx="8187071" cy="4064626"/>
          </a:xfrm>
        </p:spPr>
        <p:txBody>
          <a:bodyPr anchor="b"/>
          <a:lstStyle>
            <a:lvl1pPr>
              <a:defRPr sz="8400" spc="800">
                <a:solidFill>
                  <a:srgbClr val="F3F3F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DD0C7-0271-4D38-A8BA-20C82E048C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42928" y="5159785"/>
            <a:ext cx="7017489" cy="95113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1" cap="all" spc="400">
                <a:solidFill>
                  <a:srgbClr val="A38D5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CD351-70A2-4DE6-905A-A00887777E1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3236546" y="6375681"/>
            <a:ext cx="1493946" cy="348459"/>
          </a:xfrm>
        </p:spPr>
        <p:txBody>
          <a:bodyPr/>
          <a:lstStyle>
            <a:lvl1pPr>
              <a:defRPr>
                <a:solidFill>
                  <a:srgbClr val="F3F3F2"/>
                </a:solidFill>
              </a:defRPr>
            </a:lvl1pPr>
          </a:lstStyle>
          <a:p>
            <a:pPr lvl="0"/>
            <a:fld id="{D7251C16-9AC7-44FA-8A79-8C84D2852950}" type="datetime1">
              <a:rPr lang="en-US"/>
              <a:pPr lvl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0CC5-3809-46F8-9C86-62E317ADDA5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279059" y="6375681"/>
            <a:ext cx="4114800" cy="345798"/>
          </a:xfrm>
        </p:spPr>
        <p:txBody>
          <a:bodyPr/>
          <a:lstStyle>
            <a:lvl1pPr>
              <a:defRPr>
                <a:solidFill>
                  <a:srgbClr val="F3F3F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BF9BB-F0EC-4D4D-987B-4261287B4DB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942435" y="6375681"/>
            <a:ext cx="1487564" cy="345798"/>
          </a:xfrm>
        </p:spPr>
        <p:txBody>
          <a:bodyPr/>
          <a:lstStyle>
            <a:lvl1pPr>
              <a:defRPr>
                <a:solidFill>
                  <a:srgbClr val="F3F3F2"/>
                </a:solidFill>
              </a:defRPr>
            </a:lvl1pPr>
          </a:lstStyle>
          <a:p>
            <a:pPr lvl="0"/>
            <a:fld id="{8B3B46EF-51CB-4EA4-8E5C-A8C89EC63DE9}" type="slidenum">
              <a:t>‹#›</a:t>
            </a:fld>
            <a:endParaRPr lang="en-US"/>
          </a:p>
        </p:txBody>
      </p:sp>
      <p:grpSp>
        <p:nvGrpSpPr>
          <p:cNvPr id="7" name="Group 6" title="left scallop shape">
            <a:extLst>
              <a:ext uri="{FF2B5EF4-FFF2-40B4-BE49-F238E27FC236}">
                <a16:creationId xmlns:a16="http://schemas.microsoft.com/office/drawing/2014/main" id="{3B7AE987-E4AF-424D-B1E5-FC9EF824843E}"/>
              </a:ext>
            </a:extLst>
          </p:cNvPr>
          <p:cNvGrpSpPr/>
          <p:nvPr/>
        </p:nvGrpSpPr>
        <p:grpSpPr>
          <a:xfrm>
            <a:off x="0" y="0"/>
            <a:ext cx="2814642" cy="6858000"/>
            <a:chOff x="0" y="0"/>
            <a:chExt cx="2814642" cy="6858000"/>
          </a:xfrm>
        </p:grpSpPr>
        <p:sp>
          <p:nvSpPr>
            <p:cNvPr id="8" name="Freeform 6" title="left scallop shape">
              <a:extLst>
                <a:ext uri="{FF2B5EF4-FFF2-40B4-BE49-F238E27FC236}">
                  <a16:creationId xmlns:a16="http://schemas.microsoft.com/office/drawing/2014/main" id="{0356F7C7-F3AC-4113-B702-3AFF25213292}"/>
                </a:ext>
              </a:extLst>
            </p:cNvPr>
            <p:cNvSpPr/>
            <p:nvPr/>
          </p:nvSpPr>
          <p:spPr>
            <a:xfrm>
              <a:off x="0" y="0"/>
              <a:ext cx="2814642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73"/>
                <a:gd name="f4" fmla="val 4320"/>
                <a:gd name="f5" fmla="val 891"/>
                <a:gd name="f6" fmla="val 906"/>
                <a:gd name="f7" fmla="val 56"/>
                <a:gd name="f8" fmla="val 921"/>
                <a:gd name="f9" fmla="val 111"/>
                <a:gd name="f10" fmla="val 938"/>
                <a:gd name="f11" fmla="val 165"/>
                <a:gd name="f12" fmla="val 957"/>
                <a:gd name="f13" fmla="val 217"/>
                <a:gd name="f14" fmla="val 980"/>
                <a:gd name="f15" fmla="val 266"/>
                <a:gd name="f16" fmla="val 1007"/>
                <a:gd name="f17" fmla="val 312"/>
                <a:gd name="f18" fmla="val 1036"/>
                <a:gd name="f19" fmla="val 351"/>
                <a:gd name="f20" fmla="val 1069"/>
                <a:gd name="f21" fmla="val 387"/>
                <a:gd name="f22" fmla="val 1105"/>
                <a:gd name="f23" fmla="val 422"/>
                <a:gd name="f24" fmla="val 1145"/>
                <a:gd name="f25" fmla="val 456"/>
                <a:gd name="f26" fmla="val 1185"/>
                <a:gd name="f27" fmla="val 487"/>
                <a:gd name="f28" fmla="val 1227"/>
                <a:gd name="f29" fmla="val 520"/>
                <a:gd name="f30" fmla="val 1270"/>
                <a:gd name="f31" fmla="val 551"/>
                <a:gd name="f32" fmla="val 1311"/>
                <a:gd name="f33" fmla="val 584"/>
                <a:gd name="f34" fmla="val 1352"/>
                <a:gd name="f35" fmla="val 617"/>
                <a:gd name="f36" fmla="val 1390"/>
                <a:gd name="f37" fmla="val 651"/>
                <a:gd name="f38" fmla="val 1425"/>
                <a:gd name="f39" fmla="val 687"/>
                <a:gd name="f40" fmla="val 1456"/>
                <a:gd name="f41" fmla="val 725"/>
                <a:gd name="f42" fmla="val 1484"/>
                <a:gd name="f43" fmla="val 765"/>
                <a:gd name="f44" fmla="val 1505"/>
                <a:gd name="f45" fmla="val 808"/>
                <a:gd name="f46" fmla="val 1521"/>
                <a:gd name="f47" fmla="val 856"/>
                <a:gd name="f48" fmla="val 1530"/>
                <a:gd name="f49" fmla="val 907"/>
                <a:gd name="f50" fmla="val 1534"/>
                <a:gd name="f51" fmla="val 960"/>
                <a:gd name="f52" fmla="val 1013"/>
                <a:gd name="f53" fmla="val 1068"/>
                <a:gd name="f54" fmla="val 1523"/>
                <a:gd name="f55" fmla="val 1125"/>
                <a:gd name="f56" fmla="val 1515"/>
                <a:gd name="f57" fmla="val 1181"/>
                <a:gd name="f58" fmla="val 1508"/>
                <a:gd name="f59" fmla="val 1237"/>
                <a:gd name="f60" fmla="val 1501"/>
                <a:gd name="f61" fmla="val 1293"/>
                <a:gd name="f62" fmla="val 1496"/>
                <a:gd name="f63" fmla="val 1350"/>
                <a:gd name="f64" fmla="val 1494"/>
                <a:gd name="f65" fmla="val 1405"/>
                <a:gd name="f66" fmla="val 1497"/>
                <a:gd name="f67" fmla="val 1458"/>
                <a:gd name="f68" fmla="val 1504"/>
                <a:gd name="f69" fmla="val 1511"/>
                <a:gd name="f70" fmla="val 1517"/>
                <a:gd name="f71" fmla="val 1560"/>
                <a:gd name="f72" fmla="val 1535"/>
                <a:gd name="f73" fmla="val 1610"/>
                <a:gd name="f74" fmla="val 1557"/>
                <a:gd name="f75" fmla="val 1659"/>
                <a:gd name="f76" fmla="val 1583"/>
                <a:gd name="f77" fmla="val 1708"/>
                <a:gd name="f78" fmla="val 1611"/>
                <a:gd name="f79" fmla="val 1757"/>
                <a:gd name="f80" fmla="val 1640"/>
                <a:gd name="f81" fmla="val 1807"/>
                <a:gd name="f82" fmla="val 1669"/>
                <a:gd name="f83" fmla="val 1855"/>
                <a:gd name="f84" fmla="val 1696"/>
                <a:gd name="f85" fmla="val 1905"/>
                <a:gd name="f86" fmla="val 1721"/>
                <a:gd name="f87" fmla="val 1954"/>
                <a:gd name="f88" fmla="val 1742"/>
                <a:gd name="f89" fmla="val 2006"/>
                <a:gd name="f90" fmla="val 1759"/>
                <a:gd name="f91" fmla="val 2057"/>
                <a:gd name="f92" fmla="val 1769"/>
                <a:gd name="f93" fmla="val 2108"/>
                <a:gd name="f94" fmla="val 2160"/>
                <a:gd name="f95" fmla="val 2212"/>
                <a:gd name="f96" fmla="val 2263"/>
                <a:gd name="f97" fmla="val 2314"/>
                <a:gd name="f98" fmla="val 2366"/>
                <a:gd name="f99" fmla="val 2415"/>
                <a:gd name="f100" fmla="val 2465"/>
                <a:gd name="f101" fmla="val 2513"/>
                <a:gd name="f102" fmla="val 2563"/>
                <a:gd name="f103" fmla="val 2612"/>
                <a:gd name="f104" fmla="val 2661"/>
                <a:gd name="f105" fmla="val 2710"/>
                <a:gd name="f106" fmla="val 2760"/>
                <a:gd name="f107" fmla="val 2809"/>
                <a:gd name="f108" fmla="val 2862"/>
                <a:gd name="f109" fmla="val 2915"/>
                <a:gd name="f110" fmla="val 2970"/>
                <a:gd name="f111" fmla="val 3027"/>
                <a:gd name="f112" fmla="val 3083"/>
                <a:gd name="f113" fmla="val 3139"/>
                <a:gd name="f114" fmla="val 3195"/>
                <a:gd name="f115" fmla="val 3252"/>
                <a:gd name="f116" fmla="val 3307"/>
                <a:gd name="f117" fmla="val 3360"/>
                <a:gd name="f118" fmla="val 3413"/>
                <a:gd name="f119" fmla="val 3464"/>
                <a:gd name="f120" fmla="val 3512"/>
                <a:gd name="f121" fmla="val 3555"/>
                <a:gd name="f122" fmla="val 3595"/>
                <a:gd name="f123" fmla="val 3633"/>
                <a:gd name="f124" fmla="val 3669"/>
                <a:gd name="f125" fmla="val 3703"/>
                <a:gd name="f126" fmla="val 3736"/>
                <a:gd name="f127" fmla="val 3769"/>
                <a:gd name="f128" fmla="val 3800"/>
                <a:gd name="f129" fmla="val 3833"/>
                <a:gd name="f130" fmla="val 3864"/>
                <a:gd name="f131" fmla="val 3898"/>
                <a:gd name="f132" fmla="val 3933"/>
                <a:gd name="f133" fmla="val 3969"/>
                <a:gd name="f134" fmla="val 4008"/>
                <a:gd name="f135" fmla="val 4054"/>
                <a:gd name="f136" fmla="val 4103"/>
                <a:gd name="f137" fmla="val 4155"/>
                <a:gd name="f138" fmla="val 4209"/>
                <a:gd name="f139" fmla="val 4264"/>
                <a:gd name="f140" fmla="*/ f0 1 1773"/>
                <a:gd name="f141" fmla="*/ f1 1 4320"/>
                <a:gd name="f142" fmla="val f2"/>
                <a:gd name="f143" fmla="val f3"/>
                <a:gd name="f144" fmla="val f4"/>
                <a:gd name="f145" fmla="+- f144 0 f142"/>
                <a:gd name="f146" fmla="+- f143 0 f142"/>
                <a:gd name="f147" fmla="*/ f146 1 1773"/>
                <a:gd name="f148" fmla="*/ f145 1 4320"/>
                <a:gd name="f149" fmla="*/ 0 1 f147"/>
                <a:gd name="f150" fmla="*/ f143 1 f147"/>
                <a:gd name="f151" fmla="*/ 0 1 f148"/>
                <a:gd name="f152" fmla="*/ f144 1 f148"/>
                <a:gd name="f153" fmla="*/ f149 f140 1"/>
                <a:gd name="f154" fmla="*/ f150 f140 1"/>
                <a:gd name="f155" fmla="*/ f152 f141 1"/>
                <a:gd name="f156" fmla="*/ f151 f14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53" t="f156" r="f154" b="f155"/>
              <a:pathLst>
                <a:path w="1773" h="4320">
                  <a:moveTo>
                    <a:pt x="f2" y="f2"/>
                  </a:moveTo>
                  <a:lnTo>
                    <a:pt x="f5" y="f2"/>
                  </a:lnTo>
                  <a:lnTo>
                    <a:pt x="f6" y="f7"/>
                  </a:lnTo>
                  <a:lnTo>
                    <a:pt x="f8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0" y="f52"/>
                  </a:lnTo>
                  <a:lnTo>
                    <a:pt x="f48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3" y="f94"/>
                  </a:lnTo>
                  <a:lnTo>
                    <a:pt x="f92" y="f95"/>
                  </a:lnTo>
                  <a:lnTo>
                    <a:pt x="f90" y="f96"/>
                  </a:lnTo>
                  <a:lnTo>
                    <a:pt x="f88" y="f97"/>
                  </a:lnTo>
                  <a:lnTo>
                    <a:pt x="f86" y="f98"/>
                  </a:lnTo>
                  <a:lnTo>
                    <a:pt x="f84" y="f99"/>
                  </a:lnTo>
                  <a:lnTo>
                    <a:pt x="f82" y="f100"/>
                  </a:lnTo>
                  <a:lnTo>
                    <a:pt x="f80" y="f101"/>
                  </a:lnTo>
                  <a:lnTo>
                    <a:pt x="f78" y="f102"/>
                  </a:lnTo>
                  <a:lnTo>
                    <a:pt x="f76" y="f103"/>
                  </a:lnTo>
                  <a:lnTo>
                    <a:pt x="f74" y="f104"/>
                  </a:lnTo>
                  <a:lnTo>
                    <a:pt x="f72" y="f105"/>
                  </a:lnTo>
                  <a:lnTo>
                    <a:pt x="f70" y="f106"/>
                  </a:lnTo>
                  <a:lnTo>
                    <a:pt x="f68" y="f107"/>
                  </a:lnTo>
                  <a:lnTo>
                    <a:pt x="f66" y="f108"/>
                  </a:lnTo>
                  <a:lnTo>
                    <a:pt x="f64" y="f109"/>
                  </a:lnTo>
                  <a:lnTo>
                    <a:pt x="f62" y="f110"/>
                  </a:lnTo>
                  <a:lnTo>
                    <a:pt x="f60" y="f111"/>
                  </a:lnTo>
                  <a:lnTo>
                    <a:pt x="f58" y="f112"/>
                  </a:lnTo>
                  <a:lnTo>
                    <a:pt x="f56" y="f113"/>
                  </a:lnTo>
                  <a:lnTo>
                    <a:pt x="f54" y="f114"/>
                  </a:lnTo>
                  <a:lnTo>
                    <a:pt x="f48" y="f115"/>
                  </a:lnTo>
                  <a:lnTo>
                    <a:pt x="f50" y="f116"/>
                  </a:lnTo>
                  <a:lnTo>
                    <a:pt x="f50" y="f117"/>
                  </a:lnTo>
                  <a:lnTo>
                    <a:pt x="f48" y="f118"/>
                  </a:lnTo>
                  <a:lnTo>
                    <a:pt x="f46" y="f119"/>
                  </a:lnTo>
                  <a:lnTo>
                    <a:pt x="f44" y="f120"/>
                  </a:lnTo>
                  <a:lnTo>
                    <a:pt x="f42" y="f121"/>
                  </a:lnTo>
                  <a:lnTo>
                    <a:pt x="f40" y="f122"/>
                  </a:lnTo>
                  <a:lnTo>
                    <a:pt x="f38" y="f123"/>
                  </a:lnTo>
                  <a:lnTo>
                    <a:pt x="f36" y="f124"/>
                  </a:lnTo>
                  <a:lnTo>
                    <a:pt x="f34" y="f125"/>
                  </a:lnTo>
                  <a:lnTo>
                    <a:pt x="f32" y="f126"/>
                  </a:lnTo>
                  <a:lnTo>
                    <a:pt x="f30" y="f127"/>
                  </a:lnTo>
                  <a:lnTo>
                    <a:pt x="f28" y="f128"/>
                  </a:lnTo>
                  <a:lnTo>
                    <a:pt x="f26" y="f129"/>
                  </a:lnTo>
                  <a:lnTo>
                    <a:pt x="f24" y="f130"/>
                  </a:lnTo>
                  <a:lnTo>
                    <a:pt x="f22" y="f131"/>
                  </a:lnTo>
                  <a:lnTo>
                    <a:pt x="f20" y="f132"/>
                  </a:lnTo>
                  <a:lnTo>
                    <a:pt x="f18" y="f133"/>
                  </a:lnTo>
                  <a:lnTo>
                    <a:pt x="f16" y="f134"/>
                  </a:lnTo>
                  <a:lnTo>
                    <a:pt x="f14" y="f135"/>
                  </a:lnTo>
                  <a:lnTo>
                    <a:pt x="f12" y="f136"/>
                  </a:lnTo>
                  <a:lnTo>
                    <a:pt x="f10" y="f137"/>
                  </a:lnTo>
                  <a:lnTo>
                    <a:pt x="f8" y="f138"/>
                  </a:lnTo>
                  <a:lnTo>
                    <a:pt x="f6" y="f139"/>
                  </a:lnTo>
                  <a:lnTo>
                    <a:pt x="f5" y="f4"/>
                  </a:lnTo>
                  <a:lnTo>
                    <a:pt x="f2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3F3F2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IE"/>
            </a:p>
          </p:txBody>
        </p:sp>
        <p:sp>
          <p:nvSpPr>
            <p:cNvPr id="9" name="Freeform 11" title="left scallop inline">
              <a:extLst>
                <a:ext uri="{FF2B5EF4-FFF2-40B4-BE49-F238E27FC236}">
                  <a16:creationId xmlns:a16="http://schemas.microsoft.com/office/drawing/2014/main" id="{1095C7FE-6F9D-46A2-A071-E0AAC14C1999}"/>
                </a:ext>
              </a:extLst>
            </p:cNvPr>
            <p:cNvSpPr/>
            <p:nvPr/>
          </p:nvSpPr>
          <p:spPr>
            <a:xfrm>
              <a:off x="874385" y="0"/>
              <a:ext cx="1646240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37"/>
                <a:gd name="f4" fmla="val 4320"/>
                <a:gd name="f5" fmla="val 171"/>
                <a:gd name="f6" fmla="val 188"/>
                <a:gd name="f7" fmla="val 55"/>
                <a:gd name="f8" fmla="val 204"/>
                <a:gd name="f9" fmla="val 110"/>
                <a:gd name="f10" fmla="val 220"/>
                <a:gd name="f11" fmla="val 166"/>
                <a:gd name="f12" fmla="val 234"/>
                <a:gd name="f13" fmla="val 223"/>
                <a:gd name="f14" fmla="val 251"/>
                <a:gd name="f15" fmla="val 278"/>
                <a:gd name="f16" fmla="val 269"/>
                <a:gd name="f17" fmla="val 331"/>
                <a:gd name="f18" fmla="val 292"/>
                <a:gd name="f19" fmla="val 381"/>
                <a:gd name="f20" fmla="val 319"/>
                <a:gd name="f21" fmla="val 427"/>
                <a:gd name="f22" fmla="val 349"/>
                <a:gd name="f23" fmla="val 466"/>
                <a:gd name="f24" fmla="val 382"/>
                <a:gd name="f25" fmla="val 503"/>
                <a:gd name="f26" fmla="val 420"/>
                <a:gd name="f27" fmla="val 537"/>
                <a:gd name="f28" fmla="val 460"/>
                <a:gd name="f29" fmla="val 571"/>
                <a:gd name="f30" fmla="val 502"/>
                <a:gd name="f31" fmla="val 603"/>
                <a:gd name="f32" fmla="val 544"/>
                <a:gd name="f33" fmla="val 635"/>
                <a:gd name="f34" fmla="val 587"/>
                <a:gd name="f35" fmla="val 668"/>
                <a:gd name="f36" fmla="val 628"/>
                <a:gd name="f37" fmla="val 700"/>
                <a:gd name="f38" fmla="val 667"/>
                <a:gd name="f39" fmla="val 734"/>
                <a:gd name="f40" fmla="val 703"/>
                <a:gd name="f41" fmla="val 771"/>
                <a:gd name="f42" fmla="val 736"/>
                <a:gd name="f43" fmla="val 808"/>
                <a:gd name="f44" fmla="val 763"/>
                <a:gd name="f45" fmla="val 848"/>
                <a:gd name="f46" fmla="val 786"/>
                <a:gd name="f47" fmla="val 893"/>
                <a:gd name="f48" fmla="val 800"/>
                <a:gd name="f49" fmla="val 937"/>
                <a:gd name="f50" fmla="val 809"/>
                <a:gd name="f51" fmla="val 986"/>
                <a:gd name="f52" fmla="val 813"/>
                <a:gd name="f53" fmla="val 1034"/>
                <a:gd name="f54" fmla="val 812"/>
                <a:gd name="f55" fmla="val 1085"/>
                <a:gd name="f56" fmla="val 1136"/>
                <a:gd name="f57" fmla="val 803"/>
                <a:gd name="f58" fmla="val 1189"/>
                <a:gd name="f59" fmla="val 796"/>
                <a:gd name="f60" fmla="val 1242"/>
                <a:gd name="f61" fmla="val 788"/>
                <a:gd name="f62" fmla="val 1295"/>
                <a:gd name="f63" fmla="val 782"/>
                <a:gd name="f64" fmla="val 1348"/>
                <a:gd name="f65" fmla="val 778"/>
                <a:gd name="f66" fmla="val 1401"/>
                <a:gd name="f67" fmla="val 775"/>
                <a:gd name="f68" fmla="val 1452"/>
                <a:gd name="f69" fmla="val 1502"/>
                <a:gd name="f70" fmla="val 784"/>
                <a:gd name="f71" fmla="val 1551"/>
                <a:gd name="f72" fmla="val 797"/>
                <a:gd name="f73" fmla="val 1602"/>
                <a:gd name="f74" fmla="val 817"/>
                <a:gd name="f75" fmla="val 1652"/>
                <a:gd name="f76" fmla="val 841"/>
                <a:gd name="f77" fmla="val 1702"/>
                <a:gd name="f78" fmla="val 868"/>
                <a:gd name="f79" fmla="val 1752"/>
                <a:gd name="f80" fmla="val 896"/>
                <a:gd name="f81" fmla="val 1801"/>
                <a:gd name="f82" fmla="val 926"/>
                <a:gd name="f83" fmla="val 1851"/>
                <a:gd name="f84" fmla="val 953"/>
                <a:gd name="f85" fmla="val 1901"/>
                <a:gd name="f86" fmla="val 980"/>
                <a:gd name="f87" fmla="val 1952"/>
                <a:gd name="f88" fmla="val 1003"/>
                <a:gd name="f89" fmla="val 2003"/>
                <a:gd name="f90" fmla="val 1021"/>
                <a:gd name="f91" fmla="val 2054"/>
                <a:gd name="f92" fmla="val 1031"/>
                <a:gd name="f93" fmla="val 2106"/>
                <a:gd name="f94" fmla="val 2160"/>
                <a:gd name="f95" fmla="val 2214"/>
                <a:gd name="f96" fmla="val 2266"/>
                <a:gd name="f97" fmla="val 2317"/>
                <a:gd name="f98" fmla="val 2368"/>
                <a:gd name="f99" fmla="val 2419"/>
                <a:gd name="f100" fmla="val 2469"/>
                <a:gd name="f101" fmla="val 2519"/>
                <a:gd name="f102" fmla="val 2568"/>
                <a:gd name="f103" fmla="val 2618"/>
                <a:gd name="f104" fmla="val 2668"/>
                <a:gd name="f105" fmla="val 2718"/>
                <a:gd name="f106" fmla="val 2769"/>
                <a:gd name="f107" fmla="val 2818"/>
                <a:gd name="f108" fmla="val 2868"/>
                <a:gd name="f109" fmla="val 2919"/>
                <a:gd name="f110" fmla="val 2972"/>
                <a:gd name="f111" fmla="val 3025"/>
                <a:gd name="f112" fmla="val 3078"/>
                <a:gd name="f113" fmla="val 3131"/>
                <a:gd name="f114" fmla="val 3184"/>
                <a:gd name="f115" fmla="val 3235"/>
                <a:gd name="f116" fmla="val 3286"/>
                <a:gd name="f117" fmla="val 3334"/>
                <a:gd name="f118" fmla="val 3383"/>
                <a:gd name="f119" fmla="val 3427"/>
                <a:gd name="f120" fmla="val 3472"/>
                <a:gd name="f121" fmla="val 3512"/>
                <a:gd name="f122" fmla="val 3549"/>
                <a:gd name="f123" fmla="val 3586"/>
                <a:gd name="f124" fmla="val 3620"/>
                <a:gd name="f125" fmla="val 3652"/>
                <a:gd name="f126" fmla="val 3685"/>
                <a:gd name="f127" fmla="val 3717"/>
                <a:gd name="f128" fmla="val 3749"/>
                <a:gd name="f129" fmla="val 3783"/>
                <a:gd name="f130" fmla="val 3817"/>
                <a:gd name="f131" fmla="val 3854"/>
                <a:gd name="f132" fmla="val 3893"/>
                <a:gd name="f133" fmla="val 3939"/>
                <a:gd name="f134" fmla="val 3989"/>
                <a:gd name="f135" fmla="val 4042"/>
                <a:gd name="f136" fmla="val 4097"/>
                <a:gd name="f137" fmla="val 4154"/>
                <a:gd name="f138" fmla="val 4210"/>
                <a:gd name="f139" fmla="val 4265"/>
                <a:gd name="f140" fmla="val 17"/>
                <a:gd name="f141" fmla="val 4278"/>
                <a:gd name="f142" fmla="val 33"/>
                <a:gd name="f143" fmla="val 4232"/>
                <a:gd name="f144" fmla="val 46"/>
                <a:gd name="f145" fmla="val 4183"/>
                <a:gd name="f146" fmla="val 60"/>
                <a:gd name="f147" fmla="val 4131"/>
                <a:gd name="f148" fmla="val 75"/>
                <a:gd name="f149" fmla="val 4075"/>
                <a:gd name="f150" fmla="val 90"/>
                <a:gd name="f151" fmla="val 4019"/>
                <a:gd name="f152" fmla="val 109"/>
                <a:gd name="f153" fmla="val 3964"/>
                <a:gd name="f154" fmla="val 129"/>
                <a:gd name="f155" fmla="val 3909"/>
                <a:gd name="f156" fmla="val 156"/>
                <a:gd name="f157" fmla="val 3855"/>
                <a:gd name="f158" fmla="val 186"/>
                <a:gd name="f159" fmla="val 3804"/>
                <a:gd name="f160" fmla="val 222"/>
                <a:gd name="f161" fmla="val 3756"/>
                <a:gd name="f162" fmla="val 261"/>
                <a:gd name="f163" fmla="val 3713"/>
                <a:gd name="f164" fmla="val 303"/>
                <a:gd name="f165" fmla="val 3672"/>
                <a:gd name="f166" fmla="val 348"/>
                <a:gd name="f167" fmla="val 3634"/>
                <a:gd name="f168" fmla="val 392"/>
                <a:gd name="f169" fmla="val 3599"/>
                <a:gd name="f170" fmla="val 438"/>
                <a:gd name="f171" fmla="val 3565"/>
                <a:gd name="f172" fmla="val 482"/>
                <a:gd name="f173" fmla="val 3531"/>
                <a:gd name="f174" fmla="val 523"/>
                <a:gd name="f175" fmla="val 3499"/>
                <a:gd name="f176" fmla="val 561"/>
                <a:gd name="f177" fmla="val 3466"/>
                <a:gd name="f178" fmla="val 594"/>
                <a:gd name="f179" fmla="val 3434"/>
                <a:gd name="f180" fmla="val 620"/>
                <a:gd name="f181" fmla="val 3400"/>
                <a:gd name="f182" fmla="val 638"/>
                <a:gd name="f183" fmla="val 3367"/>
                <a:gd name="f184" fmla="val 647"/>
                <a:gd name="f185" fmla="val 3336"/>
                <a:gd name="f186" fmla="val 652"/>
                <a:gd name="f187" fmla="val 3302"/>
                <a:gd name="f188" fmla="val 654"/>
                <a:gd name="f189" fmla="val 3265"/>
                <a:gd name="f190" fmla="val 651"/>
                <a:gd name="f191" fmla="val 3224"/>
                <a:gd name="f192" fmla="val 3181"/>
                <a:gd name="f193" fmla="val 642"/>
                <a:gd name="f194" fmla="val 3137"/>
                <a:gd name="f195" fmla="val 637"/>
                <a:gd name="f196" fmla="val 3091"/>
                <a:gd name="f197" fmla="val 626"/>
                <a:gd name="f198" fmla="val 3021"/>
                <a:gd name="f199" fmla="val 2952"/>
                <a:gd name="f200" fmla="val 616"/>
                <a:gd name="f201" fmla="val 2881"/>
                <a:gd name="f202" fmla="val 618"/>
                <a:gd name="f203" fmla="val 2809"/>
                <a:gd name="f204" fmla="val 2737"/>
                <a:gd name="f205" fmla="val 2681"/>
                <a:gd name="f206" fmla="val 661"/>
                <a:gd name="f207" fmla="val 2626"/>
                <a:gd name="f208" fmla="val 685"/>
                <a:gd name="f209" fmla="val 2574"/>
                <a:gd name="f210" fmla="val 711"/>
                <a:gd name="f211" fmla="val 2521"/>
                <a:gd name="f212" fmla="val 739"/>
                <a:gd name="f213" fmla="val 2472"/>
                <a:gd name="f214" fmla="val 767"/>
                <a:gd name="f215" fmla="val 2423"/>
                <a:gd name="f216" fmla="val 791"/>
                <a:gd name="f217" fmla="val 2381"/>
                <a:gd name="f218" fmla="val 2342"/>
                <a:gd name="f219" fmla="val 834"/>
                <a:gd name="f220" fmla="val 2303"/>
                <a:gd name="f221" fmla="val 851"/>
                <a:gd name="f222" fmla="val 2265"/>
                <a:gd name="f223" fmla="val 864"/>
                <a:gd name="f224" fmla="val 2228"/>
                <a:gd name="f225" fmla="val 873"/>
                <a:gd name="f226" fmla="val 2194"/>
                <a:gd name="f227" fmla="val 876"/>
                <a:gd name="f228" fmla="val 2126"/>
                <a:gd name="f229" fmla="val 2092"/>
                <a:gd name="f230" fmla="val 2055"/>
                <a:gd name="f231" fmla="val 2017"/>
                <a:gd name="f232" fmla="val 1978"/>
                <a:gd name="f233" fmla="val 1939"/>
                <a:gd name="f234" fmla="val 1897"/>
                <a:gd name="f235" fmla="val 1848"/>
                <a:gd name="f236" fmla="val 1799"/>
                <a:gd name="f237" fmla="val 1746"/>
                <a:gd name="f238" fmla="val 1694"/>
                <a:gd name="f239" fmla="val 1639"/>
                <a:gd name="f240" fmla="val 1583"/>
                <a:gd name="f241" fmla="val 1511"/>
                <a:gd name="f242" fmla="val 1439"/>
                <a:gd name="f243" fmla="val 1368"/>
                <a:gd name="f244" fmla="val 1299"/>
                <a:gd name="f245" fmla="val 1229"/>
                <a:gd name="f246" fmla="val 1183"/>
                <a:gd name="f247" fmla="val 1139"/>
                <a:gd name="f248" fmla="val 1096"/>
                <a:gd name="f249" fmla="val 1055"/>
                <a:gd name="f250" fmla="val 1018"/>
                <a:gd name="f251" fmla="val 984"/>
                <a:gd name="f252" fmla="val 920"/>
                <a:gd name="f253" fmla="val 886"/>
                <a:gd name="f254" fmla="val 854"/>
                <a:gd name="f255" fmla="val 822"/>
                <a:gd name="f256" fmla="val 789"/>
                <a:gd name="f257" fmla="val 755"/>
                <a:gd name="f258" fmla="val 721"/>
                <a:gd name="f259" fmla="val 686"/>
                <a:gd name="f260" fmla="val 648"/>
                <a:gd name="f261" fmla="val 607"/>
                <a:gd name="f262" fmla="val 564"/>
                <a:gd name="f263" fmla="val 516"/>
                <a:gd name="f264" fmla="val 465"/>
                <a:gd name="f265" fmla="val 411"/>
                <a:gd name="f266" fmla="val 356"/>
                <a:gd name="f267" fmla="val 301"/>
                <a:gd name="f268" fmla="val 245"/>
                <a:gd name="f269" fmla="val 189"/>
                <a:gd name="f270" fmla="val 137"/>
                <a:gd name="f271" fmla="val 88"/>
                <a:gd name="f272" fmla="val 42"/>
                <a:gd name="f273" fmla="*/ f0 1 1037"/>
                <a:gd name="f274" fmla="*/ f1 1 4320"/>
                <a:gd name="f275" fmla="val f2"/>
                <a:gd name="f276" fmla="val f3"/>
                <a:gd name="f277" fmla="val f4"/>
                <a:gd name="f278" fmla="+- f277 0 f275"/>
                <a:gd name="f279" fmla="+- f276 0 f275"/>
                <a:gd name="f280" fmla="*/ f279 1 1037"/>
                <a:gd name="f281" fmla="*/ f278 1 4320"/>
                <a:gd name="f282" fmla="*/ 0 1 f280"/>
                <a:gd name="f283" fmla="*/ f276 1 f280"/>
                <a:gd name="f284" fmla="*/ 0 1 f281"/>
                <a:gd name="f285" fmla="*/ f277 1 f281"/>
                <a:gd name="f286" fmla="*/ f282 f273 1"/>
                <a:gd name="f287" fmla="*/ f283 f273 1"/>
                <a:gd name="f288" fmla="*/ f285 f274 1"/>
                <a:gd name="f289" fmla="*/ f284 f27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86" t="f289" r="f287" b="f288"/>
              <a:pathLst>
                <a:path w="1037" h="4320">
                  <a:moveTo>
                    <a:pt x="f2" y="f2"/>
                  </a:moveTo>
                  <a:lnTo>
                    <a:pt x="f5" y="f2"/>
                  </a:lnTo>
                  <a:lnTo>
                    <a:pt x="f6" y="f7"/>
                  </a:lnTo>
                  <a:lnTo>
                    <a:pt x="f8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43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5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3" y="f94"/>
                  </a:lnTo>
                  <a:lnTo>
                    <a:pt x="f92" y="f95"/>
                  </a:lnTo>
                  <a:lnTo>
                    <a:pt x="f90" y="f96"/>
                  </a:lnTo>
                  <a:lnTo>
                    <a:pt x="f88" y="f97"/>
                  </a:lnTo>
                  <a:lnTo>
                    <a:pt x="f86" y="f98"/>
                  </a:lnTo>
                  <a:lnTo>
                    <a:pt x="f84" y="f99"/>
                  </a:lnTo>
                  <a:lnTo>
                    <a:pt x="f82" y="f100"/>
                  </a:lnTo>
                  <a:lnTo>
                    <a:pt x="f80" y="f101"/>
                  </a:lnTo>
                  <a:lnTo>
                    <a:pt x="f78" y="f102"/>
                  </a:lnTo>
                  <a:lnTo>
                    <a:pt x="f76" y="f103"/>
                  </a:lnTo>
                  <a:lnTo>
                    <a:pt x="f74" y="f104"/>
                  </a:lnTo>
                  <a:lnTo>
                    <a:pt x="f72" y="f105"/>
                  </a:lnTo>
                  <a:lnTo>
                    <a:pt x="f70" y="f106"/>
                  </a:lnTo>
                  <a:lnTo>
                    <a:pt x="f65" y="f107"/>
                  </a:lnTo>
                  <a:lnTo>
                    <a:pt x="f67" y="f108"/>
                  </a:lnTo>
                  <a:lnTo>
                    <a:pt x="f65" y="f109"/>
                  </a:lnTo>
                  <a:lnTo>
                    <a:pt x="f63" y="f110"/>
                  </a:lnTo>
                  <a:lnTo>
                    <a:pt x="f61" y="f111"/>
                  </a:lnTo>
                  <a:lnTo>
                    <a:pt x="f59" y="f112"/>
                  </a:lnTo>
                  <a:lnTo>
                    <a:pt x="f57" y="f113"/>
                  </a:lnTo>
                  <a:lnTo>
                    <a:pt x="f43" y="f114"/>
                  </a:lnTo>
                  <a:lnTo>
                    <a:pt x="f54" y="f115"/>
                  </a:lnTo>
                  <a:lnTo>
                    <a:pt x="f52" y="f116"/>
                  </a:lnTo>
                  <a:lnTo>
                    <a:pt x="f50" y="f117"/>
                  </a:lnTo>
                  <a:lnTo>
                    <a:pt x="f48" y="f118"/>
                  </a:lnTo>
                  <a:lnTo>
                    <a:pt x="f46" y="f119"/>
                  </a:lnTo>
                  <a:lnTo>
                    <a:pt x="f44" y="f120"/>
                  </a:lnTo>
                  <a:lnTo>
                    <a:pt x="f42" y="f121"/>
                  </a:lnTo>
                  <a:lnTo>
                    <a:pt x="f40" y="f122"/>
                  </a:lnTo>
                  <a:lnTo>
                    <a:pt x="f38" y="f123"/>
                  </a:lnTo>
                  <a:lnTo>
                    <a:pt x="f36" y="f124"/>
                  </a:lnTo>
                  <a:lnTo>
                    <a:pt x="f34" y="f125"/>
                  </a:lnTo>
                  <a:lnTo>
                    <a:pt x="f32" y="f126"/>
                  </a:lnTo>
                  <a:lnTo>
                    <a:pt x="f30" y="f127"/>
                  </a:lnTo>
                  <a:lnTo>
                    <a:pt x="f28" y="f128"/>
                  </a:lnTo>
                  <a:lnTo>
                    <a:pt x="f26" y="f129"/>
                  </a:lnTo>
                  <a:lnTo>
                    <a:pt x="f24" y="f130"/>
                  </a:lnTo>
                  <a:lnTo>
                    <a:pt x="f22" y="f131"/>
                  </a:lnTo>
                  <a:lnTo>
                    <a:pt x="f20" y="f132"/>
                  </a:lnTo>
                  <a:lnTo>
                    <a:pt x="f18" y="f133"/>
                  </a:lnTo>
                  <a:lnTo>
                    <a:pt x="f16" y="f134"/>
                  </a:lnTo>
                  <a:lnTo>
                    <a:pt x="f14" y="f135"/>
                  </a:lnTo>
                  <a:lnTo>
                    <a:pt x="f12" y="f136"/>
                  </a:lnTo>
                  <a:lnTo>
                    <a:pt x="f10" y="f137"/>
                  </a:lnTo>
                  <a:lnTo>
                    <a:pt x="f8" y="f138"/>
                  </a:lnTo>
                  <a:lnTo>
                    <a:pt x="f6" y="f139"/>
                  </a:lnTo>
                  <a:lnTo>
                    <a:pt x="f5" y="f4"/>
                  </a:lnTo>
                  <a:lnTo>
                    <a:pt x="f2" y="f4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174" y="f175"/>
                  </a:lnTo>
                  <a:lnTo>
                    <a:pt x="f176" y="f177"/>
                  </a:lnTo>
                  <a:lnTo>
                    <a:pt x="f178" y="f179"/>
                  </a:lnTo>
                  <a:lnTo>
                    <a:pt x="f180" y="f181"/>
                  </a:lnTo>
                  <a:lnTo>
                    <a:pt x="f182" y="f183"/>
                  </a:lnTo>
                  <a:lnTo>
                    <a:pt x="f184" y="f185"/>
                  </a:lnTo>
                  <a:lnTo>
                    <a:pt x="f186" y="f187"/>
                  </a:lnTo>
                  <a:lnTo>
                    <a:pt x="f188" y="f189"/>
                  </a:lnTo>
                  <a:lnTo>
                    <a:pt x="f190" y="f191"/>
                  </a:lnTo>
                  <a:lnTo>
                    <a:pt x="f184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80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36" y="f204"/>
                  </a:lnTo>
                  <a:lnTo>
                    <a:pt x="f193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2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94"/>
                  </a:lnTo>
                  <a:lnTo>
                    <a:pt x="f225" y="f228"/>
                  </a:lnTo>
                  <a:lnTo>
                    <a:pt x="f223" y="f229"/>
                  </a:lnTo>
                  <a:lnTo>
                    <a:pt x="f221" y="f230"/>
                  </a:lnTo>
                  <a:lnTo>
                    <a:pt x="f219" y="f231"/>
                  </a:lnTo>
                  <a:lnTo>
                    <a:pt x="f52" y="f232"/>
                  </a:lnTo>
                  <a:lnTo>
                    <a:pt x="f216" y="f233"/>
                  </a:lnTo>
                  <a:lnTo>
                    <a:pt x="f214" y="f234"/>
                  </a:lnTo>
                  <a:lnTo>
                    <a:pt x="f212" y="f235"/>
                  </a:lnTo>
                  <a:lnTo>
                    <a:pt x="f210" y="f236"/>
                  </a:lnTo>
                  <a:lnTo>
                    <a:pt x="f208" y="f237"/>
                  </a:lnTo>
                  <a:lnTo>
                    <a:pt x="f206" y="f238"/>
                  </a:lnTo>
                  <a:lnTo>
                    <a:pt x="f193" y="f239"/>
                  </a:lnTo>
                  <a:lnTo>
                    <a:pt x="f36" y="f240"/>
                  </a:lnTo>
                  <a:lnTo>
                    <a:pt x="f202" y="f241"/>
                  </a:lnTo>
                  <a:lnTo>
                    <a:pt x="f200" y="f242"/>
                  </a:lnTo>
                  <a:lnTo>
                    <a:pt x="f180" y="f243"/>
                  </a:lnTo>
                  <a:lnTo>
                    <a:pt x="f197" y="f244"/>
                  </a:lnTo>
                  <a:lnTo>
                    <a:pt x="f195" y="f245"/>
                  </a:lnTo>
                  <a:lnTo>
                    <a:pt x="f193" y="f246"/>
                  </a:lnTo>
                  <a:lnTo>
                    <a:pt x="f184" y="f247"/>
                  </a:lnTo>
                  <a:lnTo>
                    <a:pt x="f190" y="f248"/>
                  </a:lnTo>
                  <a:lnTo>
                    <a:pt x="f188" y="f249"/>
                  </a:lnTo>
                  <a:lnTo>
                    <a:pt x="f186" y="f250"/>
                  </a:lnTo>
                  <a:lnTo>
                    <a:pt x="f184" y="f251"/>
                  </a:lnTo>
                  <a:lnTo>
                    <a:pt x="f182" y="f84"/>
                  </a:lnTo>
                  <a:lnTo>
                    <a:pt x="f180" y="f252"/>
                  </a:lnTo>
                  <a:lnTo>
                    <a:pt x="f178" y="f253"/>
                  </a:lnTo>
                  <a:lnTo>
                    <a:pt x="f176" y="f254"/>
                  </a:lnTo>
                  <a:lnTo>
                    <a:pt x="f174" y="f255"/>
                  </a:lnTo>
                  <a:lnTo>
                    <a:pt x="f172" y="f256"/>
                  </a:lnTo>
                  <a:lnTo>
                    <a:pt x="f170" y="f257"/>
                  </a:lnTo>
                  <a:lnTo>
                    <a:pt x="f168" y="f258"/>
                  </a:lnTo>
                  <a:lnTo>
                    <a:pt x="f166" y="f259"/>
                  </a:lnTo>
                  <a:lnTo>
                    <a:pt x="f164" y="f260"/>
                  </a:lnTo>
                  <a:lnTo>
                    <a:pt x="f162" y="f261"/>
                  </a:lnTo>
                  <a:lnTo>
                    <a:pt x="f160" y="f262"/>
                  </a:lnTo>
                  <a:lnTo>
                    <a:pt x="f158" y="f263"/>
                  </a:lnTo>
                  <a:lnTo>
                    <a:pt x="f156" y="f264"/>
                  </a:lnTo>
                  <a:lnTo>
                    <a:pt x="f154" y="f265"/>
                  </a:lnTo>
                  <a:lnTo>
                    <a:pt x="f152" y="f266"/>
                  </a:lnTo>
                  <a:lnTo>
                    <a:pt x="f150" y="f267"/>
                  </a:lnTo>
                  <a:lnTo>
                    <a:pt x="f148" y="f268"/>
                  </a:lnTo>
                  <a:lnTo>
                    <a:pt x="f146" y="f269"/>
                  </a:lnTo>
                  <a:lnTo>
                    <a:pt x="f144" y="f270"/>
                  </a:lnTo>
                  <a:lnTo>
                    <a:pt x="f142" y="f271"/>
                  </a:lnTo>
                  <a:lnTo>
                    <a:pt x="f140" y="f272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A38D51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14148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8AC7-D597-4AB6-B257-8CEB43944D9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BC421-3A7E-42D3-ABCB-834E855C365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57300" y="2286000"/>
            <a:ext cx="4800600" cy="361949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0FBF5-31DE-4EDB-A088-60F3FDF510C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647797" y="2286000"/>
            <a:ext cx="4800600" cy="361949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ADFCE-6C5B-4BBD-8F64-459BE0EB30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E5EA66-7D25-4869-BF21-82C90D7A782D}" type="datetime1">
              <a:rPr lang="en-US"/>
              <a:pPr lvl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7E5E5-CDE6-4519-88AB-8EA4EA168F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588CD-3BD2-4342-AEE4-620ADDC06B9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5C1A65-649F-4F02-B538-5C834D1743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1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4642-0E29-42BC-9307-AD4A03096D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2728" y="381003"/>
            <a:ext cx="10172700" cy="149351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A02F9-4166-4E5F-B2C4-F3DAAE2870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51676" y="2199634"/>
            <a:ext cx="4800600" cy="63252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>
                <a:solidFill>
                  <a:srgbClr val="262626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C3D18-4480-4100-BC5C-E77E8774DDE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257300" y="2909099"/>
            <a:ext cx="4800600" cy="299639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97D5E-2FB4-4140-A8A7-E246184C860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633862" y="2199634"/>
            <a:ext cx="4800600" cy="63252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>
                <a:solidFill>
                  <a:srgbClr val="262626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756D0-FBEC-4E84-8B41-312F0D8ED7AB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633862" y="2909099"/>
            <a:ext cx="4800600" cy="299639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76C07F-6E9D-4DD7-954C-ED0D97BEB8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0AEFAE-161B-4FAB-8ABE-3A038D247C83}" type="datetime1">
              <a:rPr lang="en-US"/>
              <a:pPr lvl="0"/>
              <a:t>4/4/2019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B4023-3943-4282-B569-13F2A6E9CC3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0A4C8-6CD1-4EC8-A4B3-6CC34E29E77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CC2D5F-D0CD-4AFB-8DAB-13BAFD12E8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7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46DD9-C14C-4486-80F3-157F5060918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0BAF1-7104-4353-952A-7EE063452D2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DE6D84-44A2-425C-9198-FF6EB4B43E05}" type="datetime1">
              <a:rPr lang="en-US"/>
              <a:pPr lvl="0"/>
              <a:t>4/4/2019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80394-6068-4FDE-B2C3-DB08A2D2C24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4110A6-D097-43C1-8B0C-FB650BCBE20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5717E7-4AA3-44F9-93DF-47C899F4F1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4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7B05BD-0393-4008-9C06-831CADF9997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51B4FD-7D34-4FEA-AF81-B5FB0492AB1C}" type="datetime1">
              <a:rPr lang="en-US"/>
              <a:pPr lvl="0"/>
              <a:t>4/4/2019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D7FDC-82F3-4C24-A0AE-D11D2919A1D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39DA9-8FB1-4C07-9F0F-71CA2F625D6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CBF928-3D46-4125-9E4E-89CAEB81C9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4407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 title="right scallop background shape">
            <a:extLst>
              <a:ext uri="{FF2B5EF4-FFF2-40B4-BE49-F238E27FC236}">
                <a16:creationId xmlns:a16="http://schemas.microsoft.com/office/drawing/2014/main" id="{9BB3EFA8-28B5-43E5-862E-E3A02826F3E9}"/>
              </a:ext>
            </a:extLst>
          </p:cNvPr>
          <p:cNvSpPr/>
          <p:nvPr/>
        </p:nvSpPr>
        <p:spPr>
          <a:xfrm>
            <a:off x="7389815" y="0"/>
            <a:ext cx="4802191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25"/>
              <a:gd name="f4" fmla="val 4320"/>
              <a:gd name="f5" fmla="val 3"/>
              <a:gd name="f6" fmla="val 4278"/>
              <a:gd name="f7" fmla="val 8"/>
              <a:gd name="f8" fmla="val 4243"/>
              <a:gd name="f9" fmla="val 14"/>
              <a:gd name="f10" fmla="val 4210"/>
              <a:gd name="f11" fmla="val 24"/>
              <a:gd name="f12" fmla="val 4183"/>
              <a:gd name="f13" fmla="val 34"/>
              <a:gd name="f14" fmla="val 4156"/>
              <a:gd name="f15" fmla="val 46"/>
              <a:gd name="f16" fmla="val 4133"/>
              <a:gd name="f17" fmla="val 58"/>
              <a:gd name="f18" fmla="val 4109"/>
              <a:gd name="f19" fmla="val 69"/>
              <a:gd name="f20" fmla="val 4087"/>
              <a:gd name="f21" fmla="val 80"/>
              <a:gd name="f22" fmla="val 4062"/>
              <a:gd name="f23" fmla="val 90"/>
              <a:gd name="f24" fmla="val 4036"/>
              <a:gd name="f25" fmla="val 99"/>
              <a:gd name="f26" fmla="val 4007"/>
              <a:gd name="f27" fmla="val 106"/>
              <a:gd name="f28" fmla="val 3976"/>
              <a:gd name="f29" fmla="val 111"/>
              <a:gd name="f30" fmla="val 3938"/>
              <a:gd name="f31" fmla="val 113"/>
              <a:gd name="f32" fmla="val 3895"/>
              <a:gd name="f33" fmla="val 3851"/>
              <a:gd name="f34" fmla="val 3815"/>
              <a:gd name="f35" fmla="val 3782"/>
              <a:gd name="f36" fmla="val 3752"/>
              <a:gd name="f37" fmla="val 3726"/>
              <a:gd name="f38" fmla="val 68"/>
              <a:gd name="f39" fmla="val 3702"/>
              <a:gd name="f40" fmla="val 56"/>
              <a:gd name="f41" fmla="val 3679"/>
              <a:gd name="f42" fmla="val 44"/>
              <a:gd name="f43" fmla="val 3655"/>
              <a:gd name="f44" fmla="val 33"/>
              <a:gd name="f45" fmla="val 3630"/>
              <a:gd name="f46" fmla="val 22"/>
              <a:gd name="f47" fmla="val 3604"/>
              <a:gd name="f48" fmla="val 13"/>
              <a:gd name="f49" fmla="val 3575"/>
              <a:gd name="f50" fmla="val 7"/>
              <a:gd name="f51" fmla="val 3542"/>
              <a:gd name="f52" fmla="val 1"/>
              <a:gd name="f53" fmla="val 3504"/>
              <a:gd name="f54" fmla="val 3461"/>
              <a:gd name="f55" fmla="val 3418"/>
              <a:gd name="f56" fmla="val 3380"/>
              <a:gd name="f57" fmla="val 3347"/>
              <a:gd name="f58" fmla="val 3319"/>
              <a:gd name="f59" fmla="val 3292"/>
              <a:gd name="f60" fmla="val 3267"/>
              <a:gd name="f61" fmla="val 3244"/>
              <a:gd name="f62" fmla="val 3222"/>
              <a:gd name="f63" fmla="val 3197"/>
              <a:gd name="f64" fmla="val 3171"/>
              <a:gd name="f65" fmla="val 3142"/>
              <a:gd name="f66" fmla="val 3109"/>
              <a:gd name="f67" fmla="val 3071"/>
              <a:gd name="f68" fmla="val 3028"/>
              <a:gd name="f69" fmla="val 2985"/>
              <a:gd name="f70" fmla="val 2947"/>
              <a:gd name="f71" fmla="val 2914"/>
              <a:gd name="f72" fmla="val 2885"/>
              <a:gd name="f73" fmla="val 2858"/>
              <a:gd name="f74" fmla="val 2834"/>
              <a:gd name="f75" fmla="val 2787"/>
              <a:gd name="f76" fmla="val 2763"/>
              <a:gd name="f77" fmla="val 2736"/>
              <a:gd name="f78" fmla="val 2707"/>
              <a:gd name="f79" fmla="val 2674"/>
              <a:gd name="f80" fmla="val 2637"/>
              <a:gd name="f81" fmla="val 2593"/>
              <a:gd name="f82" fmla="val 2550"/>
              <a:gd name="f83" fmla="val 2512"/>
              <a:gd name="f84" fmla="val 2479"/>
              <a:gd name="f85" fmla="val 2451"/>
              <a:gd name="f86" fmla="val 2424"/>
              <a:gd name="f87" fmla="val 2401"/>
              <a:gd name="f88" fmla="val 2354"/>
              <a:gd name="f89" fmla="val 2329"/>
              <a:gd name="f90" fmla="val 2303"/>
              <a:gd name="f91" fmla="val 2274"/>
              <a:gd name="f92" fmla="val 2241"/>
              <a:gd name="f93" fmla="val 2203"/>
              <a:gd name="f94" fmla="val 2159"/>
              <a:gd name="f95" fmla="val 2117"/>
              <a:gd name="f96" fmla="val 2079"/>
              <a:gd name="f97" fmla="val 2046"/>
              <a:gd name="f98" fmla="val 2017"/>
              <a:gd name="f99" fmla="val 1991"/>
              <a:gd name="f100" fmla="val 1966"/>
              <a:gd name="f101" fmla="val 1943"/>
              <a:gd name="f102" fmla="val 1919"/>
              <a:gd name="f103" fmla="val 1896"/>
              <a:gd name="f104" fmla="val 1869"/>
              <a:gd name="f105" fmla="val 1841"/>
              <a:gd name="f106" fmla="val 1807"/>
              <a:gd name="f107" fmla="val 1770"/>
              <a:gd name="f108" fmla="val 1727"/>
              <a:gd name="f109" fmla="val 1683"/>
              <a:gd name="f110" fmla="val 1646"/>
              <a:gd name="f111" fmla="val 1613"/>
              <a:gd name="f112" fmla="val 1583"/>
              <a:gd name="f113" fmla="val 1557"/>
              <a:gd name="f114" fmla="val 1533"/>
              <a:gd name="f115" fmla="val 1509"/>
              <a:gd name="f116" fmla="val 1486"/>
              <a:gd name="f117" fmla="val 1461"/>
              <a:gd name="f118" fmla="val 1435"/>
              <a:gd name="f119" fmla="val 1406"/>
              <a:gd name="f120" fmla="val 1373"/>
              <a:gd name="f121" fmla="val 1335"/>
              <a:gd name="f122" fmla="val 1292"/>
              <a:gd name="f123" fmla="val 1249"/>
              <a:gd name="f124" fmla="val 1211"/>
              <a:gd name="f125" fmla="val 1178"/>
              <a:gd name="f126" fmla="val 1149"/>
              <a:gd name="f127" fmla="val 1123"/>
              <a:gd name="f128" fmla="val 1098"/>
              <a:gd name="f129" fmla="val 1076"/>
              <a:gd name="f130" fmla="val 1053"/>
              <a:gd name="f131" fmla="val 1028"/>
              <a:gd name="f132" fmla="val 1001"/>
              <a:gd name="f133" fmla="val 973"/>
              <a:gd name="f134" fmla="val 940"/>
              <a:gd name="f135" fmla="val 902"/>
              <a:gd name="f136" fmla="val 859"/>
              <a:gd name="f137" fmla="val 816"/>
              <a:gd name="f138" fmla="val 778"/>
              <a:gd name="f139" fmla="val 745"/>
              <a:gd name="f140" fmla="val 716"/>
              <a:gd name="f141" fmla="val 690"/>
              <a:gd name="f142" fmla="val 665"/>
              <a:gd name="f143" fmla="val 641"/>
              <a:gd name="f144" fmla="val 618"/>
              <a:gd name="f145" fmla="val 594"/>
              <a:gd name="f146" fmla="val 568"/>
              <a:gd name="f147" fmla="val 538"/>
              <a:gd name="f148" fmla="val 505"/>
              <a:gd name="f149" fmla="val 469"/>
              <a:gd name="f150" fmla="val 424"/>
              <a:gd name="f151" fmla="val 382"/>
              <a:gd name="f152" fmla="val 344"/>
              <a:gd name="f153" fmla="val 313"/>
              <a:gd name="f154" fmla="val 284"/>
              <a:gd name="f155" fmla="val 258"/>
              <a:gd name="f156" fmla="val 233"/>
              <a:gd name="f157" fmla="val 211"/>
              <a:gd name="f158" fmla="val 187"/>
              <a:gd name="f159" fmla="val 164"/>
              <a:gd name="f160" fmla="val 137"/>
              <a:gd name="f161" fmla="val 110"/>
              <a:gd name="f162" fmla="val 77"/>
              <a:gd name="f163" fmla="val 42"/>
              <a:gd name="f164" fmla="*/ f0 1 3025"/>
              <a:gd name="f165" fmla="*/ f1 1 4320"/>
              <a:gd name="f166" fmla="val f2"/>
              <a:gd name="f167" fmla="val f3"/>
              <a:gd name="f168" fmla="val f4"/>
              <a:gd name="f169" fmla="+- f168 0 f166"/>
              <a:gd name="f170" fmla="+- f167 0 f166"/>
              <a:gd name="f171" fmla="*/ f170 1 3025"/>
              <a:gd name="f172" fmla="*/ f169 1 4320"/>
              <a:gd name="f173" fmla="*/ 0 1 f171"/>
              <a:gd name="f174" fmla="*/ f167 1 f171"/>
              <a:gd name="f175" fmla="*/ 0 1 f172"/>
              <a:gd name="f176" fmla="*/ f168 1 f172"/>
              <a:gd name="f177" fmla="*/ f173 f164 1"/>
              <a:gd name="f178" fmla="*/ f174 f164 1"/>
              <a:gd name="f179" fmla="*/ f176 f165 1"/>
              <a:gd name="f180" fmla="*/ f175 f16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7" t="f180" r="f178" b="f179"/>
            <a:pathLst>
              <a:path w="3025" h="4320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30"/>
                </a:lnTo>
                <a:lnTo>
                  <a:pt x="f31" y="f32"/>
                </a:lnTo>
                <a:lnTo>
                  <a:pt x="f29" y="f33"/>
                </a:lnTo>
                <a:lnTo>
                  <a:pt x="f27" y="f34"/>
                </a:lnTo>
                <a:lnTo>
                  <a:pt x="f25" y="f35"/>
                </a:lnTo>
                <a:lnTo>
                  <a:pt x="f23" y="f36"/>
                </a:lnTo>
                <a:lnTo>
                  <a:pt x="f21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43"/>
                </a:lnTo>
                <a:lnTo>
                  <a:pt x="f44" y="f45"/>
                </a:lnTo>
                <a:lnTo>
                  <a:pt x="f46" y="f47"/>
                </a:lnTo>
                <a:lnTo>
                  <a:pt x="f48" y="f49"/>
                </a:lnTo>
                <a:lnTo>
                  <a:pt x="f50" y="f51"/>
                </a:lnTo>
                <a:lnTo>
                  <a:pt x="f52" y="f53"/>
                </a:lnTo>
                <a:lnTo>
                  <a:pt x="f2" y="f54"/>
                </a:lnTo>
                <a:lnTo>
                  <a:pt x="f52" y="f55"/>
                </a:lnTo>
                <a:lnTo>
                  <a:pt x="f50" y="f56"/>
                </a:lnTo>
                <a:lnTo>
                  <a:pt x="f48" y="f57"/>
                </a:lnTo>
                <a:lnTo>
                  <a:pt x="f46" y="f58"/>
                </a:lnTo>
                <a:lnTo>
                  <a:pt x="f44" y="f59"/>
                </a:lnTo>
                <a:lnTo>
                  <a:pt x="f42" y="f60"/>
                </a:lnTo>
                <a:lnTo>
                  <a:pt x="f40" y="f61"/>
                </a:lnTo>
                <a:lnTo>
                  <a:pt x="f38" y="f62"/>
                </a:lnTo>
                <a:lnTo>
                  <a:pt x="f21" y="f63"/>
                </a:lnTo>
                <a:lnTo>
                  <a:pt x="f23" y="f64"/>
                </a:lnTo>
                <a:lnTo>
                  <a:pt x="f25" y="f65"/>
                </a:lnTo>
                <a:lnTo>
                  <a:pt x="f27" y="f66"/>
                </a:lnTo>
                <a:lnTo>
                  <a:pt x="f29" y="f67"/>
                </a:lnTo>
                <a:lnTo>
                  <a:pt x="f31" y="f68"/>
                </a:lnTo>
                <a:lnTo>
                  <a:pt x="f29" y="f69"/>
                </a:lnTo>
                <a:lnTo>
                  <a:pt x="f27" y="f70"/>
                </a:lnTo>
                <a:lnTo>
                  <a:pt x="f25" y="f71"/>
                </a:lnTo>
                <a:lnTo>
                  <a:pt x="f23" y="f72"/>
                </a:lnTo>
                <a:lnTo>
                  <a:pt x="f21" y="f73"/>
                </a:lnTo>
                <a:lnTo>
                  <a:pt x="f38" y="f74"/>
                </a:lnTo>
                <a:lnTo>
                  <a:pt x="f42" y="f75"/>
                </a:lnTo>
                <a:lnTo>
                  <a:pt x="f44" y="f76"/>
                </a:lnTo>
                <a:lnTo>
                  <a:pt x="f46" y="f77"/>
                </a:lnTo>
                <a:lnTo>
                  <a:pt x="f48" y="f78"/>
                </a:lnTo>
                <a:lnTo>
                  <a:pt x="f50" y="f79"/>
                </a:lnTo>
                <a:lnTo>
                  <a:pt x="f52" y="f80"/>
                </a:lnTo>
                <a:lnTo>
                  <a:pt x="f2" y="f81"/>
                </a:lnTo>
                <a:lnTo>
                  <a:pt x="f52" y="f82"/>
                </a:lnTo>
                <a:lnTo>
                  <a:pt x="f50" y="f83"/>
                </a:lnTo>
                <a:lnTo>
                  <a:pt x="f48" y="f84"/>
                </a:lnTo>
                <a:lnTo>
                  <a:pt x="f46" y="f85"/>
                </a:lnTo>
                <a:lnTo>
                  <a:pt x="f44" y="f86"/>
                </a:lnTo>
                <a:lnTo>
                  <a:pt x="f42" y="f87"/>
                </a:lnTo>
                <a:lnTo>
                  <a:pt x="f38" y="f88"/>
                </a:lnTo>
                <a:lnTo>
                  <a:pt x="f21" y="f89"/>
                </a:lnTo>
                <a:lnTo>
                  <a:pt x="f23" y="f90"/>
                </a:lnTo>
                <a:lnTo>
                  <a:pt x="f25" y="f91"/>
                </a:lnTo>
                <a:lnTo>
                  <a:pt x="f27" y="f92"/>
                </a:lnTo>
                <a:lnTo>
                  <a:pt x="f29" y="f93"/>
                </a:lnTo>
                <a:lnTo>
                  <a:pt x="f31" y="f94"/>
                </a:lnTo>
                <a:lnTo>
                  <a:pt x="f29" y="f95"/>
                </a:lnTo>
                <a:lnTo>
                  <a:pt x="f27" y="f96"/>
                </a:lnTo>
                <a:lnTo>
                  <a:pt x="f25" y="f97"/>
                </a:lnTo>
                <a:lnTo>
                  <a:pt x="f23" y="f98"/>
                </a:lnTo>
                <a:lnTo>
                  <a:pt x="f21" y="f99"/>
                </a:lnTo>
                <a:lnTo>
                  <a:pt x="f38" y="f100"/>
                </a:lnTo>
                <a:lnTo>
                  <a:pt x="f40" y="f101"/>
                </a:lnTo>
                <a:lnTo>
                  <a:pt x="f42" y="f102"/>
                </a:lnTo>
                <a:lnTo>
                  <a:pt x="f44" y="f103"/>
                </a:lnTo>
                <a:lnTo>
                  <a:pt x="f46" y="f104"/>
                </a:lnTo>
                <a:lnTo>
                  <a:pt x="f48" y="f105"/>
                </a:lnTo>
                <a:lnTo>
                  <a:pt x="f50" y="f106"/>
                </a:lnTo>
                <a:lnTo>
                  <a:pt x="f52" y="f107"/>
                </a:lnTo>
                <a:lnTo>
                  <a:pt x="f2" y="f108"/>
                </a:lnTo>
                <a:lnTo>
                  <a:pt x="f52" y="f109"/>
                </a:lnTo>
                <a:lnTo>
                  <a:pt x="f50" y="f110"/>
                </a:lnTo>
                <a:lnTo>
                  <a:pt x="f48" y="f111"/>
                </a:lnTo>
                <a:lnTo>
                  <a:pt x="f46" y="f112"/>
                </a:lnTo>
                <a:lnTo>
                  <a:pt x="f44" y="f113"/>
                </a:lnTo>
                <a:lnTo>
                  <a:pt x="f42" y="f114"/>
                </a:lnTo>
                <a:lnTo>
                  <a:pt x="f40" y="f115"/>
                </a:lnTo>
                <a:lnTo>
                  <a:pt x="f38" y="f116"/>
                </a:lnTo>
                <a:lnTo>
                  <a:pt x="f21" y="f117"/>
                </a:lnTo>
                <a:lnTo>
                  <a:pt x="f23" y="f118"/>
                </a:lnTo>
                <a:lnTo>
                  <a:pt x="f25" y="f119"/>
                </a:lnTo>
                <a:lnTo>
                  <a:pt x="f27" y="f120"/>
                </a:lnTo>
                <a:lnTo>
                  <a:pt x="f29" y="f121"/>
                </a:lnTo>
                <a:lnTo>
                  <a:pt x="f31" y="f122"/>
                </a:lnTo>
                <a:lnTo>
                  <a:pt x="f29" y="f123"/>
                </a:lnTo>
                <a:lnTo>
                  <a:pt x="f27" y="f124"/>
                </a:lnTo>
                <a:lnTo>
                  <a:pt x="f25" y="f125"/>
                </a:lnTo>
                <a:lnTo>
                  <a:pt x="f23" y="f126"/>
                </a:lnTo>
                <a:lnTo>
                  <a:pt x="f21" y="f127"/>
                </a:lnTo>
                <a:lnTo>
                  <a:pt x="f38" y="f128"/>
                </a:lnTo>
                <a:lnTo>
                  <a:pt x="f40" y="f129"/>
                </a:lnTo>
                <a:lnTo>
                  <a:pt x="f42" y="f130"/>
                </a:lnTo>
                <a:lnTo>
                  <a:pt x="f44" y="f131"/>
                </a:lnTo>
                <a:lnTo>
                  <a:pt x="f46" y="f132"/>
                </a:lnTo>
                <a:lnTo>
                  <a:pt x="f48" y="f133"/>
                </a:lnTo>
                <a:lnTo>
                  <a:pt x="f50" y="f134"/>
                </a:lnTo>
                <a:lnTo>
                  <a:pt x="f52" y="f135"/>
                </a:lnTo>
                <a:lnTo>
                  <a:pt x="f2" y="f136"/>
                </a:lnTo>
                <a:lnTo>
                  <a:pt x="f52" y="f137"/>
                </a:lnTo>
                <a:lnTo>
                  <a:pt x="f50" y="f138"/>
                </a:lnTo>
                <a:lnTo>
                  <a:pt x="f48" y="f139"/>
                </a:lnTo>
                <a:lnTo>
                  <a:pt x="f46" y="f140"/>
                </a:lnTo>
                <a:lnTo>
                  <a:pt x="f44" y="f141"/>
                </a:lnTo>
                <a:lnTo>
                  <a:pt x="f42" y="f142"/>
                </a:lnTo>
                <a:lnTo>
                  <a:pt x="f40" y="f143"/>
                </a:lnTo>
                <a:lnTo>
                  <a:pt x="f38" y="f144"/>
                </a:lnTo>
                <a:lnTo>
                  <a:pt x="f21" y="f145"/>
                </a:lnTo>
                <a:lnTo>
                  <a:pt x="f23" y="f146"/>
                </a:lnTo>
                <a:lnTo>
                  <a:pt x="f25" y="f147"/>
                </a:lnTo>
                <a:lnTo>
                  <a:pt x="f27" y="f148"/>
                </a:lnTo>
                <a:lnTo>
                  <a:pt x="f29" y="f149"/>
                </a:lnTo>
                <a:lnTo>
                  <a:pt x="f31" y="f150"/>
                </a:lnTo>
                <a:lnTo>
                  <a:pt x="f29" y="f151"/>
                </a:lnTo>
                <a:lnTo>
                  <a:pt x="f27" y="f152"/>
                </a:lnTo>
                <a:lnTo>
                  <a:pt x="f25" y="f153"/>
                </a:lnTo>
                <a:lnTo>
                  <a:pt x="f23" y="f154"/>
                </a:lnTo>
                <a:lnTo>
                  <a:pt x="f21" y="f155"/>
                </a:lnTo>
                <a:lnTo>
                  <a:pt x="f19" y="f156"/>
                </a:lnTo>
                <a:lnTo>
                  <a:pt x="f17" y="f157"/>
                </a:lnTo>
                <a:lnTo>
                  <a:pt x="f15" y="f158"/>
                </a:lnTo>
                <a:lnTo>
                  <a:pt x="f13" y="f159"/>
                </a:lnTo>
                <a:lnTo>
                  <a:pt x="f11" y="f160"/>
                </a:lnTo>
                <a:lnTo>
                  <a:pt x="f9" y="f161"/>
                </a:lnTo>
                <a:lnTo>
                  <a:pt x="f7" y="f162"/>
                </a:lnTo>
                <a:lnTo>
                  <a:pt x="f5" y="f163"/>
                </a:lnTo>
                <a:lnTo>
                  <a:pt x="f2" y="f2"/>
                </a:lnTo>
                <a:close/>
              </a:path>
            </a:pathLst>
          </a:cu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IE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F2FB24F-1B16-439A-9900-FDBD200F54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7883" y="457200"/>
            <a:ext cx="3092116" cy="1196675"/>
          </a:xfrm>
        </p:spPr>
        <p:txBody>
          <a:bodyPr anchor="b"/>
          <a:lstStyle>
            <a:lvl1pPr>
              <a:lnSpc>
                <a:spcPct val="100000"/>
              </a:lnSpc>
              <a:defRPr sz="1900" b="1" spc="300">
                <a:solidFill>
                  <a:srgbClr val="A38D51"/>
                </a:solidFill>
                <a:latin typeface="Gill Sans M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C1844E-F919-4494-B3DE-F8E34E28AA0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65051" y="920380"/>
            <a:ext cx="6158419" cy="49851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C9A440B-70CE-4811-A1E2-49936686F19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37883" y="1741337"/>
            <a:ext cx="3092116" cy="416416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>
                <a:solidFill>
                  <a:srgbClr val="F3F3F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49E26E6-FC2B-4118-8689-9257D81E84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65051" y="6375681"/>
            <a:ext cx="1233351" cy="348459"/>
          </a:xfrm>
        </p:spPr>
        <p:txBody>
          <a:bodyPr/>
          <a:lstStyle>
            <a:lvl1pPr>
              <a:defRPr/>
            </a:lvl1pPr>
          </a:lstStyle>
          <a:p>
            <a:pPr lvl="0"/>
            <a:fld id="{04F73860-6546-4A41-97F3-51050560C322}" type="datetime1">
              <a:rPr lang="en-US"/>
              <a:pPr lvl="0"/>
              <a:t>4/4/2019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7ABB183F-A97D-4D86-BDC7-75DE622CB6C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103622" y="6375681"/>
            <a:ext cx="3482181" cy="345798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20BDAC1-C0B4-4420-89A0-41F637D7C3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691015" y="6375681"/>
            <a:ext cx="1232455" cy="345798"/>
          </a:xfrm>
        </p:spPr>
        <p:txBody>
          <a:bodyPr/>
          <a:lstStyle>
            <a:lvl1pPr>
              <a:defRPr/>
            </a:lvl1pPr>
          </a:lstStyle>
          <a:p>
            <a:pPr lvl="0"/>
            <a:fld id="{0EBD87EC-A7DC-4A25-9038-64B95C661C43}" type="slidenum">
              <a:t>‹#›</a:t>
            </a:fld>
            <a:endParaRPr lang="en-US"/>
          </a:p>
        </p:txBody>
      </p:sp>
      <p:sp>
        <p:nvSpPr>
          <p:cNvPr id="9" name="Rectangle 7" title="left edge border">
            <a:extLst>
              <a:ext uri="{FF2B5EF4-FFF2-40B4-BE49-F238E27FC236}">
                <a16:creationId xmlns:a16="http://schemas.microsoft.com/office/drawing/2014/main" id="{3DC71C31-FADE-4DFD-BB73-8C8019DEE46E}"/>
              </a:ext>
            </a:extLst>
          </p:cNvPr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A38D51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283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09C003D4-524D-448C-A064-1E2384976EC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283464" y="0"/>
            <a:ext cx="7355589" cy="68580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" name="Freeform 11" title="right scallop background shape">
            <a:extLst>
              <a:ext uri="{FF2B5EF4-FFF2-40B4-BE49-F238E27FC236}">
                <a16:creationId xmlns:a16="http://schemas.microsoft.com/office/drawing/2014/main" id="{79BDF311-E6A2-4A44-9E65-7B1A183CBE7A}"/>
              </a:ext>
            </a:extLst>
          </p:cNvPr>
          <p:cNvSpPr/>
          <p:nvPr/>
        </p:nvSpPr>
        <p:spPr>
          <a:xfrm>
            <a:off x="7389815" y="0"/>
            <a:ext cx="4802191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25"/>
              <a:gd name="f4" fmla="val 4320"/>
              <a:gd name="f5" fmla="val 3"/>
              <a:gd name="f6" fmla="val 4278"/>
              <a:gd name="f7" fmla="val 8"/>
              <a:gd name="f8" fmla="val 4243"/>
              <a:gd name="f9" fmla="val 14"/>
              <a:gd name="f10" fmla="val 4210"/>
              <a:gd name="f11" fmla="val 24"/>
              <a:gd name="f12" fmla="val 4183"/>
              <a:gd name="f13" fmla="val 34"/>
              <a:gd name="f14" fmla="val 4156"/>
              <a:gd name="f15" fmla="val 46"/>
              <a:gd name="f16" fmla="val 4133"/>
              <a:gd name="f17" fmla="val 58"/>
              <a:gd name="f18" fmla="val 4109"/>
              <a:gd name="f19" fmla="val 69"/>
              <a:gd name="f20" fmla="val 4087"/>
              <a:gd name="f21" fmla="val 80"/>
              <a:gd name="f22" fmla="val 4062"/>
              <a:gd name="f23" fmla="val 90"/>
              <a:gd name="f24" fmla="val 4036"/>
              <a:gd name="f25" fmla="val 99"/>
              <a:gd name="f26" fmla="val 4007"/>
              <a:gd name="f27" fmla="val 106"/>
              <a:gd name="f28" fmla="val 3976"/>
              <a:gd name="f29" fmla="val 111"/>
              <a:gd name="f30" fmla="val 3938"/>
              <a:gd name="f31" fmla="val 113"/>
              <a:gd name="f32" fmla="val 3895"/>
              <a:gd name="f33" fmla="val 3851"/>
              <a:gd name="f34" fmla="val 3815"/>
              <a:gd name="f35" fmla="val 3782"/>
              <a:gd name="f36" fmla="val 3752"/>
              <a:gd name="f37" fmla="val 3726"/>
              <a:gd name="f38" fmla="val 68"/>
              <a:gd name="f39" fmla="val 3702"/>
              <a:gd name="f40" fmla="val 56"/>
              <a:gd name="f41" fmla="val 3679"/>
              <a:gd name="f42" fmla="val 44"/>
              <a:gd name="f43" fmla="val 3655"/>
              <a:gd name="f44" fmla="val 33"/>
              <a:gd name="f45" fmla="val 3630"/>
              <a:gd name="f46" fmla="val 22"/>
              <a:gd name="f47" fmla="val 3604"/>
              <a:gd name="f48" fmla="val 13"/>
              <a:gd name="f49" fmla="val 3575"/>
              <a:gd name="f50" fmla="val 7"/>
              <a:gd name="f51" fmla="val 3542"/>
              <a:gd name="f52" fmla="val 1"/>
              <a:gd name="f53" fmla="val 3504"/>
              <a:gd name="f54" fmla="val 3461"/>
              <a:gd name="f55" fmla="val 3418"/>
              <a:gd name="f56" fmla="val 3380"/>
              <a:gd name="f57" fmla="val 3347"/>
              <a:gd name="f58" fmla="val 3319"/>
              <a:gd name="f59" fmla="val 3292"/>
              <a:gd name="f60" fmla="val 3267"/>
              <a:gd name="f61" fmla="val 3244"/>
              <a:gd name="f62" fmla="val 3222"/>
              <a:gd name="f63" fmla="val 3197"/>
              <a:gd name="f64" fmla="val 3171"/>
              <a:gd name="f65" fmla="val 3142"/>
              <a:gd name="f66" fmla="val 3109"/>
              <a:gd name="f67" fmla="val 3071"/>
              <a:gd name="f68" fmla="val 3028"/>
              <a:gd name="f69" fmla="val 2985"/>
              <a:gd name="f70" fmla="val 2947"/>
              <a:gd name="f71" fmla="val 2914"/>
              <a:gd name="f72" fmla="val 2885"/>
              <a:gd name="f73" fmla="val 2858"/>
              <a:gd name="f74" fmla="val 2834"/>
              <a:gd name="f75" fmla="val 2787"/>
              <a:gd name="f76" fmla="val 2763"/>
              <a:gd name="f77" fmla="val 2736"/>
              <a:gd name="f78" fmla="val 2707"/>
              <a:gd name="f79" fmla="val 2674"/>
              <a:gd name="f80" fmla="val 2637"/>
              <a:gd name="f81" fmla="val 2593"/>
              <a:gd name="f82" fmla="val 2550"/>
              <a:gd name="f83" fmla="val 2512"/>
              <a:gd name="f84" fmla="val 2479"/>
              <a:gd name="f85" fmla="val 2451"/>
              <a:gd name="f86" fmla="val 2424"/>
              <a:gd name="f87" fmla="val 2401"/>
              <a:gd name="f88" fmla="val 2354"/>
              <a:gd name="f89" fmla="val 2329"/>
              <a:gd name="f90" fmla="val 2303"/>
              <a:gd name="f91" fmla="val 2274"/>
              <a:gd name="f92" fmla="val 2241"/>
              <a:gd name="f93" fmla="val 2203"/>
              <a:gd name="f94" fmla="val 2159"/>
              <a:gd name="f95" fmla="val 2117"/>
              <a:gd name="f96" fmla="val 2079"/>
              <a:gd name="f97" fmla="val 2046"/>
              <a:gd name="f98" fmla="val 2017"/>
              <a:gd name="f99" fmla="val 1991"/>
              <a:gd name="f100" fmla="val 1966"/>
              <a:gd name="f101" fmla="val 1943"/>
              <a:gd name="f102" fmla="val 1919"/>
              <a:gd name="f103" fmla="val 1896"/>
              <a:gd name="f104" fmla="val 1869"/>
              <a:gd name="f105" fmla="val 1841"/>
              <a:gd name="f106" fmla="val 1807"/>
              <a:gd name="f107" fmla="val 1770"/>
              <a:gd name="f108" fmla="val 1727"/>
              <a:gd name="f109" fmla="val 1683"/>
              <a:gd name="f110" fmla="val 1646"/>
              <a:gd name="f111" fmla="val 1613"/>
              <a:gd name="f112" fmla="val 1583"/>
              <a:gd name="f113" fmla="val 1557"/>
              <a:gd name="f114" fmla="val 1533"/>
              <a:gd name="f115" fmla="val 1509"/>
              <a:gd name="f116" fmla="val 1486"/>
              <a:gd name="f117" fmla="val 1461"/>
              <a:gd name="f118" fmla="val 1435"/>
              <a:gd name="f119" fmla="val 1406"/>
              <a:gd name="f120" fmla="val 1373"/>
              <a:gd name="f121" fmla="val 1335"/>
              <a:gd name="f122" fmla="val 1292"/>
              <a:gd name="f123" fmla="val 1249"/>
              <a:gd name="f124" fmla="val 1211"/>
              <a:gd name="f125" fmla="val 1178"/>
              <a:gd name="f126" fmla="val 1149"/>
              <a:gd name="f127" fmla="val 1123"/>
              <a:gd name="f128" fmla="val 1098"/>
              <a:gd name="f129" fmla="val 1076"/>
              <a:gd name="f130" fmla="val 1053"/>
              <a:gd name="f131" fmla="val 1028"/>
              <a:gd name="f132" fmla="val 1001"/>
              <a:gd name="f133" fmla="val 973"/>
              <a:gd name="f134" fmla="val 940"/>
              <a:gd name="f135" fmla="val 902"/>
              <a:gd name="f136" fmla="val 859"/>
              <a:gd name="f137" fmla="val 816"/>
              <a:gd name="f138" fmla="val 778"/>
              <a:gd name="f139" fmla="val 745"/>
              <a:gd name="f140" fmla="val 716"/>
              <a:gd name="f141" fmla="val 690"/>
              <a:gd name="f142" fmla="val 665"/>
              <a:gd name="f143" fmla="val 641"/>
              <a:gd name="f144" fmla="val 618"/>
              <a:gd name="f145" fmla="val 594"/>
              <a:gd name="f146" fmla="val 568"/>
              <a:gd name="f147" fmla="val 538"/>
              <a:gd name="f148" fmla="val 505"/>
              <a:gd name="f149" fmla="val 469"/>
              <a:gd name="f150" fmla="val 424"/>
              <a:gd name="f151" fmla="val 382"/>
              <a:gd name="f152" fmla="val 344"/>
              <a:gd name="f153" fmla="val 313"/>
              <a:gd name="f154" fmla="val 284"/>
              <a:gd name="f155" fmla="val 258"/>
              <a:gd name="f156" fmla="val 233"/>
              <a:gd name="f157" fmla="val 211"/>
              <a:gd name="f158" fmla="val 187"/>
              <a:gd name="f159" fmla="val 164"/>
              <a:gd name="f160" fmla="val 137"/>
              <a:gd name="f161" fmla="val 110"/>
              <a:gd name="f162" fmla="val 77"/>
              <a:gd name="f163" fmla="val 42"/>
              <a:gd name="f164" fmla="*/ f0 1 3025"/>
              <a:gd name="f165" fmla="*/ f1 1 4320"/>
              <a:gd name="f166" fmla="val f2"/>
              <a:gd name="f167" fmla="val f3"/>
              <a:gd name="f168" fmla="val f4"/>
              <a:gd name="f169" fmla="+- f168 0 f166"/>
              <a:gd name="f170" fmla="+- f167 0 f166"/>
              <a:gd name="f171" fmla="*/ f170 1 3025"/>
              <a:gd name="f172" fmla="*/ f169 1 4320"/>
              <a:gd name="f173" fmla="*/ 0 1 f171"/>
              <a:gd name="f174" fmla="*/ f167 1 f171"/>
              <a:gd name="f175" fmla="*/ 0 1 f172"/>
              <a:gd name="f176" fmla="*/ f168 1 f172"/>
              <a:gd name="f177" fmla="*/ f173 f164 1"/>
              <a:gd name="f178" fmla="*/ f174 f164 1"/>
              <a:gd name="f179" fmla="*/ f176 f165 1"/>
              <a:gd name="f180" fmla="*/ f175 f16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7" t="f180" r="f178" b="f179"/>
            <a:pathLst>
              <a:path w="3025" h="4320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30"/>
                </a:lnTo>
                <a:lnTo>
                  <a:pt x="f31" y="f32"/>
                </a:lnTo>
                <a:lnTo>
                  <a:pt x="f29" y="f33"/>
                </a:lnTo>
                <a:lnTo>
                  <a:pt x="f27" y="f34"/>
                </a:lnTo>
                <a:lnTo>
                  <a:pt x="f25" y="f35"/>
                </a:lnTo>
                <a:lnTo>
                  <a:pt x="f23" y="f36"/>
                </a:lnTo>
                <a:lnTo>
                  <a:pt x="f21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43"/>
                </a:lnTo>
                <a:lnTo>
                  <a:pt x="f44" y="f45"/>
                </a:lnTo>
                <a:lnTo>
                  <a:pt x="f46" y="f47"/>
                </a:lnTo>
                <a:lnTo>
                  <a:pt x="f48" y="f49"/>
                </a:lnTo>
                <a:lnTo>
                  <a:pt x="f50" y="f51"/>
                </a:lnTo>
                <a:lnTo>
                  <a:pt x="f52" y="f53"/>
                </a:lnTo>
                <a:lnTo>
                  <a:pt x="f2" y="f54"/>
                </a:lnTo>
                <a:lnTo>
                  <a:pt x="f52" y="f55"/>
                </a:lnTo>
                <a:lnTo>
                  <a:pt x="f50" y="f56"/>
                </a:lnTo>
                <a:lnTo>
                  <a:pt x="f48" y="f57"/>
                </a:lnTo>
                <a:lnTo>
                  <a:pt x="f46" y="f58"/>
                </a:lnTo>
                <a:lnTo>
                  <a:pt x="f44" y="f59"/>
                </a:lnTo>
                <a:lnTo>
                  <a:pt x="f42" y="f60"/>
                </a:lnTo>
                <a:lnTo>
                  <a:pt x="f40" y="f61"/>
                </a:lnTo>
                <a:lnTo>
                  <a:pt x="f38" y="f62"/>
                </a:lnTo>
                <a:lnTo>
                  <a:pt x="f21" y="f63"/>
                </a:lnTo>
                <a:lnTo>
                  <a:pt x="f23" y="f64"/>
                </a:lnTo>
                <a:lnTo>
                  <a:pt x="f25" y="f65"/>
                </a:lnTo>
                <a:lnTo>
                  <a:pt x="f27" y="f66"/>
                </a:lnTo>
                <a:lnTo>
                  <a:pt x="f29" y="f67"/>
                </a:lnTo>
                <a:lnTo>
                  <a:pt x="f31" y="f68"/>
                </a:lnTo>
                <a:lnTo>
                  <a:pt x="f29" y="f69"/>
                </a:lnTo>
                <a:lnTo>
                  <a:pt x="f27" y="f70"/>
                </a:lnTo>
                <a:lnTo>
                  <a:pt x="f25" y="f71"/>
                </a:lnTo>
                <a:lnTo>
                  <a:pt x="f23" y="f72"/>
                </a:lnTo>
                <a:lnTo>
                  <a:pt x="f21" y="f73"/>
                </a:lnTo>
                <a:lnTo>
                  <a:pt x="f38" y="f74"/>
                </a:lnTo>
                <a:lnTo>
                  <a:pt x="f42" y="f75"/>
                </a:lnTo>
                <a:lnTo>
                  <a:pt x="f44" y="f76"/>
                </a:lnTo>
                <a:lnTo>
                  <a:pt x="f46" y="f77"/>
                </a:lnTo>
                <a:lnTo>
                  <a:pt x="f48" y="f78"/>
                </a:lnTo>
                <a:lnTo>
                  <a:pt x="f50" y="f79"/>
                </a:lnTo>
                <a:lnTo>
                  <a:pt x="f52" y="f80"/>
                </a:lnTo>
                <a:lnTo>
                  <a:pt x="f2" y="f81"/>
                </a:lnTo>
                <a:lnTo>
                  <a:pt x="f52" y="f82"/>
                </a:lnTo>
                <a:lnTo>
                  <a:pt x="f50" y="f83"/>
                </a:lnTo>
                <a:lnTo>
                  <a:pt x="f48" y="f84"/>
                </a:lnTo>
                <a:lnTo>
                  <a:pt x="f46" y="f85"/>
                </a:lnTo>
                <a:lnTo>
                  <a:pt x="f44" y="f86"/>
                </a:lnTo>
                <a:lnTo>
                  <a:pt x="f42" y="f87"/>
                </a:lnTo>
                <a:lnTo>
                  <a:pt x="f38" y="f88"/>
                </a:lnTo>
                <a:lnTo>
                  <a:pt x="f21" y="f89"/>
                </a:lnTo>
                <a:lnTo>
                  <a:pt x="f23" y="f90"/>
                </a:lnTo>
                <a:lnTo>
                  <a:pt x="f25" y="f91"/>
                </a:lnTo>
                <a:lnTo>
                  <a:pt x="f27" y="f92"/>
                </a:lnTo>
                <a:lnTo>
                  <a:pt x="f29" y="f93"/>
                </a:lnTo>
                <a:lnTo>
                  <a:pt x="f31" y="f94"/>
                </a:lnTo>
                <a:lnTo>
                  <a:pt x="f29" y="f95"/>
                </a:lnTo>
                <a:lnTo>
                  <a:pt x="f27" y="f96"/>
                </a:lnTo>
                <a:lnTo>
                  <a:pt x="f25" y="f97"/>
                </a:lnTo>
                <a:lnTo>
                  <a:pt x="f23" y="f98"/>
                </a:lnTo>
                <a:lnTo>
                  <a:pt x="f21" y="f99"/>
                </a:lnTo>
                <a:lnTo>
                  <a:pt x="f38" y="f100"/>
                </a:lnTo>
                <a:lnTo>
                  <a:pt x="f40" y="f101"/>
                </a:lnTo>
                <a:lnTo>
                  <a:pt x="f42" y="f102"/>
                </a:lnTo>
                <a:lnTo>
                  <a:pt x="f44" y="f103"/>
                </a:lnTo>
                <a:lnTo>
                  <a:pt x="f46" y="f104"/>
                </a:lnTo>
                <a:lnTo>
                  <a:pt x="f48" y="f105"/>
                </a:lnTo>
                <a:lnTo>
                  <a:pt x="f50" y="f106"/>
                </a:lnTo>
                <a:lnTo>
                  <a:pt x="f52" y="f107"/>
                </a:lnTo>
                <a:lnTo>
                  <a:pt x="f2" y="f108"/>
                </a:lnTo>
                <a:lnTo>
                  <a:pt x="f52" y="f109"/>
                </a:lnTo>
                <a:lnTo>
                  <a:pt x="f50" y="f110"/>
                </a:lnTo>
                <a:lnTo>
                  <a:pt x="f48" y="f111"/>
                </a:lnTo>
                <a:lnTo>
                  <a:pt x="f46" y="f112"/>
                </a:lnTo>
                <a:lnTo>
                  <a:pt x="f44" y="f113"/>
                </a:lnTo>
                <a:lnTo>
                  <a:pt x="f42" y="f114"/>
                </a:lnTo>
                <a:lnTo>
                  <a:pt x="f40" y="f115"/>
                </a:lnTo>
                <a:lnTo>
                  <a:pt x="f38" y="f116"/>
                </a:lnTo>
                <a:lnTo>
                  <a:pt x="f21" y="f117"/>
                </a:lnTo>
                <a:lnTo>
                  <a:pt x="f23" y="f118"/>
                </a:lnTo>
                <a:lnTo>
                  <a:pt x="f25" y="f119"/>
                </a:lnTo>
                <a:lnTo>
                  <a:pt x="f27" y="f120"/>
                </a:lnTo>
                <a:lnTo>
                  <a:pt x="f29" y="f121"/>
                </a:lnTo>
                <a:lnTo>
                  <a:pt x="f31" y="f122"/>
                </a:lnTo>
                <a:lnTo>
                  <a:pt x="f29" y="f123"/>
                </a:lnTo>
                <a:lnTo>
                  <a:pt x="f27" y="f124"/>
                </a:lnTo>
                <a:lnTo>
                  <a:pt x="f25" y="f125"/>
                </a:lnTo>
                <a:lnTo>
                  <a:pt x="f23" y="f126"/>
                </a:lnTo>
                <a:lnTo>
                  <a:pt x="f21" y="f127"/>
                </a:lnTo>
                <a:lnTo>
                  <a:pt x="f38" y="f128"/>
                </a:lnTo>
                <a:lnTo>
                  <a:pt x="f40" y="f129"/>
                </a:lnTo>
                <a:lnTo>
                  <a:pt x="f42" y="f130"/>
                </a:lnTo>
                <a:lnTo>
                  <a:pt x="f44" y="f131"/>
                </a:lnTo>
                <a:lnTo>
                  <a:pt x="f46" y="f132"/>
                </a:lnTo>
                <a:lnTo>
                  <a:pt x="f48" y="f133"/>
                </a:lnTo>
                <a:lnTo>
                  <a:pt x="f50" y="f134"/>
                </a:lnTo>
                <a:lnTo>
                  <a:pt x="f52" y="f135"/>
                </a:lnTo>
                <a:lnTo>
                  <a:pt x="f2" y="f136"/>
                </a:lnTo>
                <a:lnTo>
                  <a:pt x="f52" y="f137"/>
                </a:lnTo>
                <a:lnTo>
                  <a:pt x="f50" y="f138"/>
                </a:lnTo>
                <a:lnTo>
                  <a:pt x="f48" y="f139"/>
                </a:lnTo>
                <a:lnTo>
                  <a:pt x="f46" y="f140"/>
                </a:lnTo>
                <a:lnTo>
                  <a:pt x="f44" y="f141"/>
                </a:lnTo>
                <a:lnTo>
                  <a:pt x="f42" y="f142"/>
                </a:lnTo>
                <a:lnTo>
                  <a:pt x="f40" y="f143"/>
                </a:lnTo>
                <a:lnTo>
                  <a:pt x="f38" y="f144"/>
                </a:lnTo>
                <a:lnTo>
                  <a:pt x="f21" y="f145"/>
                </a:lnTo>
                <a:lnTo>
                  <a:pt x="f23" y="f146"/>
                </a:lnTo>
                <a:lnTo>
                  <a:pt x="f25" y="f147"/>
                </a:lnTo>
                <a:lnTo>
                  <a:pt x="f27" y="f148"/>
                </a:lnTo>
                <a:lnTo>
                  <a:pt x="f29" y="f149"/>
                </a:lnTo>
                <a:lnTo>
                  <a:pt x="f31" y="f150"/>
                </a:lnTo>
                <a:lnTo>
                  <a:pt x="f29" y="f151"/>
                </a:lnTo>
                <a:lnTo>
                  <a:pt x="f27" y="f152"/>
                </a:lnTo>
                <a:lnTo>
                  <a:pt x="f25" y="f153"/>
                </a:lnTo>
                <a:lnTo>
                  <a:pt x="f23" y="f154"/>
                </a:lnTo>
                <a:lnTo>
                  <a:pt x="f21" y="f155"/>
                </a:lnTo>
                <a:lnTo>
                  <a:pt x="f19" y="f156"/>
                </a:lnTo>
                <a:lnTo>
                  <a:pt x="f17" y="f157"/>
                </a:lnTo>
                <a:lnTo>
                  <a:pt x="f15" y="f158"/>
                </a:lnTo>
                <a:lnTo>
                  <a:pt x="f13" y="f159"/>
                </a:lnTo>
                <a:lnTo>
                  <a:pt x="f11" y="f160"/>
                </a:lnTo>
                <a:lnTo>
                  <a:pt x="f9" y="f161"/>
                </a:lnTo>
                <a:lnTo>
                  <a:pt x="f7" y="f162"/>
                </a:lnTo>
                <a:lnTo>
                  <a:pt x="f5" y="f163"/>
                </a:lnTo>
                <a:lnTo>
                  <a:pt x="f2" y="f2"/>
                </a:lnTo>
                <a:close/>
              </a:path>
            </a:pathLst>
          </a:cu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IE"/>
          </a:p>
        </p:txBody>
      </p:sp>
      <p:sp>
        <p:nvSpPr>
          <p:cNvPr id="4" name="Rectangle 11" title="left edge border">
            <a:extLst>
              <a:ext uri="{FF2B5EF4-FFF2-40B4-BE49-F238E27FC236}">
                <a16:creationId xmlns:a16="http://schemas.microsoft.com/office/drawing/2014/main" id="{92B3F9F2-F2F6-420C-AB03-31A337E9731B}"/>
              </a:ext>
            </a:extLst>
          </p:cNvPr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A38D51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I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E238F1-9064-4D81-8054-006F805F1D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7883" y="457200"/>
            <a:ext cx="3092116" cy="1196666"/>
          </a:xfrm>
        </p:spPr>
        <p:txBody>
          <a:bodyPr anchor="b"/>
          <a:lstStyle>
            <a:lvl1pPr>
              <a:lnSpc>
                <a:spcPct val="100000"/>
              </a:lnSpc>
              <a:defRPr sz="1900" b="1" spc="300">
                <a:solidFill>
                  <a:srgbClr val="A38D51"/>
                </a:solidFill>
                <a:latin typeface="Gill Sans M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0360EAE-03D6-466C-890F-7D6EE1BE5D1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37883" y="1741337"/>
            <a:ext cx="3092116" cy="416416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>
                <a:solidFill>
                  <a:srgbClr val="F3F3F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54800C9B-E2E7-40FE-9428-53751C76674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65947" y="6375681"/>
            <a:ext cx="1232455" cy="348459"/>
          </a:xfrm>
        </p:spPr>
        <p:txBody>
          <a:bodyPr/>
          <a:lstStyle>
            <a:lvl1pPr>
              <a:defRPr/>
            </a:lvl1pPr>
          </a:lstStyle>
          <a:p>
            <a:pPr lvl="0"/>
            <a:fld id="{9ADD0789-C7E9-4B3A-B25F-41E5B0D1DF33}" type="datetime1">
              <a:rPr lang="en-US"/>
              <a:pPr lvl="0"/>
              <a:t>4/4/2019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7D9B9B1-10E4-49CF-A353-F98B20BF9C9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103622" y="6375681"/>
            <a:ext cx="3482181" cy="345798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ACCEBB2-A3DC-4DF4-A4A3-05FD382C076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687568" y="6375681"/>
            <a:ext cx="1234440" cy="345798"/>
          </a:xfrm>
        </p:spPr>
        <p:txBody>
          <a:bodyPr/>
          <a:lstStyle>
            <a:lvl1pPr>
              <a:defRPr/>
            </a:lvl1pPr>
          </a:lstStyle>
          <a:p>
            <a:pPr lvl="0"/>
            <a:fld id="{F6053634-3546-4414-A9F3-C69EDFCA9B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9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059B1-9AC8-4D85-8A60-E2868C69E4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1676" y="382383"/>
            <a:ext cx="10178323" cy="14921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8EC8F-670C-4A63-9DB6-38AB5BBEA7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51676" y="2286000"/>
            <a:ext cx="10178323" cy="3593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C9CE8-6F16-45F8-9E86-64FDE1D1E54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251676" y="6375681"/>
            <a:ext cx="2329717" cy="3484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595959"/>
                </a:solidFill>
                <a:uFillTx/>
                <a:latin typeface="Gill Sans MT"/>
              </a:defRPr>
            </a:lvl1pPr>
          </a:lstStyle>
          <a:p>
            <a:pPr lvl="0"/>
            <a:fld id="{51FF60D6-CDEB-4E10-89C7-01219756280A}" type="datetime1">
              <a:rPr lang="en-US"/>
              <a:pPr lvl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FA6E7-707E-476F-AC4D-B9B1C67363A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75681"/>
            <a:ext cx="4114800" cy="34579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595959"/>
                </a:solidFill>
                <a:uFillTx/>
                <a:latin typeface="Gill Sans MT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E2D68-C758-48B6-BED1-D82E7ED160D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75681"/>
            <a:ext cx="2819396" cy="34579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595959"/>
                </a:solidFill>
                <a:uFillTx/>
                <a:latin typeface="Gill Sans MT"/>
              </a:defRPr>
            </a:lvl1pPr>
          </a:lstStyle>
          <a:p>
            <a:pPr lvl="0"/>
            <a:fld id="{FD091587-E7C2-4CD7-B635-9D709B6F00E7}" type="slidenum">
              <a:t>‹#›</a:t>
            </a:fld>
            <a:endParaRPr lang="en-US"/>
          </a:p>
        </p:txBody>
      </p:sp>
      <p:sp>
        <p:nvSpPr>
          <p:cNvPr id="7" name="Freeform 6" title="Left scallop edge">
            <a:extLst>
              <a:ext uri="{FF2B5EF4-FFF2-40B4-BE49-F238E27FC236}">
                <a16:creationId xmlns:a16="http://schemas.microsoft.com/office/drawing/2014/main" id="{7AF3BA9F-1321-4A7F-B968-BFC35A281295}"/>
              </a:ext>
            </a:extLst>
          </p:cNvPr>
          <p:cNvSpPr/>
          <p:nvPr/>
        </p:nvSpPr>
        <p:spPr>
          <a:xfrm>
            <a:off x="0" y="0"/>
            <a:ext cx="8858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558"/>
              <a:gd name="f4" fmla="val 4320"/>
              <a:gd name="f5" fmla="val 447"/>
              <a:gd name="f6" fmla="val 448"/>
              <a:gd name="f7" fmla="val 43"/>
              <a:gd name="f8" fmla="val 453"/>
              <a:gd name="f9" fmla="val 81"/>
              <a:gd name="f10" fmla="val 460"/>
              <a:gd name="f11" fmla="val 114"/>
              <a:gd name="f12" fmla="val 469"/>
              <a:gd name="f13" fmla="val 143"/>
              <a:gd name="f14" fmla="val 479"/>
              <a:gd name="f15" fmla="val 169"/>
              <a:gd name="f16" fmla="val 491"/>
              <a:gd name="f17" fmla="val 192"/>
              <a:gd name="f18" fmla="val 503"/>
              <a:gd name="f19" fmla="val 216"/>
              <a:gd name="f20" fmla="val 515"/>
              <a:gd name="f21" fmla="val 240"/>
              <a:gd name="f22" fmla="val 525"/>
              <a:gd name="f23" fmla="val 263"/>
              <a:gd name="f24" fmla="val 535"/>
              <a:gd name="f25" fmla="val 289"/>
              <a:gd name="f26" fmla="val 545"/>
              <a:gd name="f27" fmla="val 318"/>
              <a:gd name="f28" fmla="val 552"/>
              <a:gd name="f29" fmla="val 351"/>
              <a:gd name="f30" fmla="val 556"/>
              <a:gd name="f31" fmla="val 389"/>
              <a:gd name="f32" fmla="val 432"/>
              <a:gd name="f33" fmla="val 475"/>
              <a:gd name="f34" fmla="val 513"/>
              <a:gd name="f35" fmla="val 546"/>
              <a:gd name="f36" fmla="val 575"/>
              <a:gd name="f37" fmla="val 601"/>
              <a:gd name="f38" fmla="val 624"/>
              <a:gd name="f39" fmla="val 648"/>
              <a:gd name="f40" fmla="val 672"/>
              <a:gd name="f41" fmla="val 695"/>
              <a:gd name="f42" fmla="val 721"/>
              <a:gd name="f43" fmla="val 750"/>
              <a:gd name="f44" fmla="val 783"/>
              <a:gd name="f45" fmla="val 821"/>
              <a:gd name="f46" fmla="val 864"/>
              <a:gd name="f47" fmla="val 907"/>
              <a:gd name="f48" fmla="val 945"/>
              <a:gd name="f49" fmla="val 978"/>
              <a:gd name="f50" fmla="val 1007"/>
              <a:gd name="f51" fmla="val 1033"/>
              <a:gd name="f52" fmla="val 1056"/>
              <a:gd name="f53" fmla="val 1080"/>
              <a:gd name="f54" fmla="val 1104"/>
              <a:gd name="f55" fmla="val 1127"/>
              <a:gd name="f56" fmla="val 1153"/>
              <a:gd name="f57" fmla="val 1182"/>
              <a:gd name="f58" fmla="val 1215"/>
              <a:gd name="f59" fmla="val 1253"/>
              <a:gd name="f60" fmla="val 1296"/>
              <a:gd name="f61" fmla="val 1339"/>
              <a:gd name="f62" fmla="val 1377"/>
              <a:gd name="f63" fmla="val 1410"/>
              <a:gd name="f64" fmla="val 1439"/>
              <a:gd name="f65" fmla="val 1465"/>
              <a:gd name="f66" fmla="val 1488"/>
              <a:gd name="f67" fmla="val 1512"/>
              <a:gd name="f68" fmla="val 1536"/>
              <a:gd name="f69" fmla="val 1559"/>
              <a:gd name="f70" fmla="val 1585"/>
              <a:gd name="f71" fmla="val 1614"/>
              <a:gd name="f72" fmla="val 1647"/>
              <a:gd name="f73" fmla="val 1685"/>
              <a:gd name="f74" fmla="val 1728"/>
              <a:gd name="f75" fmla="val 1771"/>
              <a:gd name="f76" fmla="val 1809"/>
              <a:gd name="f77" fmla="val 1842"/>
              <a:gd name="f78" fmla="val 1871"/>
              <a:gd name="f79" fmla="val 1897"/>
              <a:gd name="f80" fmla="val 1920"/>
              <a:gd name="f81" fmla="val 1944"/>
              <a:gd name="f82" fmla="val 1968"/>
              <a:gd name="f83" fmla="val 1991"/>
              <a:gd name="f84" fmla="val 2017"/>
              <a:gd name="f85" fmla="val 2046"/>
              <a:gd name="f86" fmla="val 2079"/>
              <a:gd name="f87" fmla="val 2117"/>
              <a:gd name="f88" fmla="val 2159"/>
              <a:gd name="f89" fmla="val 2203"/>
              <a:gd name="f90" fmla="val 2241"/>
              <a:gd name="f91" fmla="val 2274"/>
              <a:gd name="f92" fmla="val 2303"/>
              <a:gd name="f93" fmla="val 2329"/>
              <a:gd name="f94" fmla="val 2352"/>
              <a:gd name="f95" fmla="val 2376"/>
              <a:gd name="f96" fmla="val 2400"/>
              <a:gd name="f97" fmla="val 2423"/>
              <a:gd name="f98" fmla="val 2449"/>
              <a:gd name="f99" fmla="val 2478"/>
              <a:gd name="f100" fmla="val 2511"/>
              <a:gd name="f101" fmla="val 2549"/>
              <a:gd name="f102" fmla="val 2592"/>
              <a:gd name="f103" fmla="val 2635"/>
              <a:gd name="f104" fmla="val 2673"/>
              <a:gd name="f105" fmla="val 2706"/>
              <a:gd name="f106" fmla="val 2735"/>
              <a:gd name="f107" fmla="val 2761"/>
              <a:gd name="f108" fmla="val 2784"/>
              <a:gd name="f109" fmla="val 2832"/>
              <a:gd name="f110" fmla="val 2855"/>
              <a:gd name="f111" fmla="val 2881"/>
              <a:gd name="f112" fmla="val 2910"/>
              <a:gd name="f113" fmla="val 2943"/>
              <a:gd name="f114" fmla="val 2981"/>
              <a:gd name="f115" fmla="val 3024"/>
              <a:gd name="f116" fmla="val 3067"/>
              <a:gd name="f117" fmla="val 3105"/>
              <a:gd name="f118" fmla="val 3138"/>
              <a:gd name="f119" fmla="val 3167"/>
              <a:gd name="f120" fmla="val 3193"/>
              <a:gd name="f121" fmla="val 3216"/>
              <a:gd name="f122" fmla="val 3240"/>
              <a:gd name="f123" fmla="val 3264"/>
              <a:gd name="f124" fmla="val 3287"/>
              <a:gd name="f125" fmla="val 3313"/>
              <a:gd name="f126" fmla="val 3342"/>
              <a:gd name="f127" fmla="val 3375"/>
              <a:gd name="f128" fmla="val 3413"/>
              <a:gd name="f129" fmla="val 3456"/>
              <a:gd name="f130" fmla="val 3499"/>
              <a:gd name="f131" fmla="val 3537"/>
              <a:gd name="f132" fmla="val 3570"/>
              <a:gd name="f133" fmla="val 3599"/>
              <a:gd name="f134" fmla="val 3625"/>
              <a:gd name="f135" fmla="val 3648"/>
              <a:gd name="f136" fmla="val 3672"/>
              <a:gd name="f137" fmla="val 3696"/>
              <a:gd name="f138" fmla="val 3719"/>
              <a:gd name="f139" fmla="val 3745"/>
              <a:gd name="f140" fmla="val 3774"/>
              <a:gd name="f141" fmla="val 3807"/>
              <a:gd name="f142" fmla="val 3845"/>
              <a:gd name="f143" fmla="val 3888"/>
              <a:gd name="f144" fmla="val 3931"/>
              <a:gd name="f145" fmla="val 3969"/>
              <a:gd name="f146" fmla="val 4002"/>
              <a:gd name="f147" fmla="val 4031"/>
              <a:gd name="f148" fmla="val 4057"/>
              <a:gd name="f149" fmla="val 4080"/>
              <a:gd name="f150" fmla="val 4104"/>
              <a:gd name="f151" fmla="val 4128"/>
              <a:gd name="f152" fmla="val 4151"/>
              <a:gd name="f153" fmla="val 4177"/>
              <a:gd name="f154" fmla="val 4206"/>
              <a:gd name="f155" fmla="val 4239"/>
              <a:gd name="f156" fmla="val 4277"/>
              <a:gd name="f157" fmla="*/ f0 1 558"/>
              <a:gd name="f158" fmla="*/ f1 1 4320"/>
              <a:gd name="f159" fmla="val f2"/>
              <a:gd name="f160" fmla="val f3"/>
              <a:gd name="f161" fmla="val f4"/>
              <a:gd name="f162" fmla="+- f161 0 f159"/>
              <a:gd name="f163" fmla="+- f160 0 f159"/>
              <a:gd name="f164" fmla="*/ f163 1 558"/>
              <a:gd name="f165" fmla="*/ f162 1 4320"/>
              <a:gd name="f166" fmla="*/ 0 1 f164"/>
              <a:gd name="f167" fmla="*/ f160 1 f164"/>
              <a:gd name="f168" fmla="*/ 0 1 f165"/>
              <a:gd name="f169" fmla="*/ f161 1 f165"/>
              <a:gd name="f170" fmla="*/ f166 f157 1"/>
              <a:gd name="f171" fmla="*/ f167 f157 1"/>
              <a:gd name="f172" fmla="*/ f169 f158 1"/>
              <a:gd name="f173" fmla="*/ f168 f15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0" t="f173" r="f171" b="f172"/>
            <a:pathLst>
              <a:path w="558" h="4320">
                <a:moveTo>
                  <a:pt x="f2" y="f2"/>
                </a:moveTo>
                <a:lnTo>
                  <a:pt x="f5" y="f2"/>
                </a:lnTo>
                <a:lnTo>
                  <a:pt x="f6" y="f7"/>
                </a:lnTo>
                <a:lnTo>
                  <a:pt x="f8" y="f9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" y="f32"/>
                </a:lnTo>
                <a:lnTo>
                  <a:pt x="f30" y="f33"/>
                </a:lnTo>
                <a:lnTo>
                  <a:pt x="f28" y="f34"/>
                </a:lnTo>
                <a:lnTo>
                  <a:pt x="f26" y="f35"/>
                </a:lnTo>
                <a:lnTo>
                  <a:pt x="f24" y="f36"/>
                </a:lnTo>
                <a:lnTo>
                  <a:pt x="f22" y="f37"/>
                </a:lnTo>
                <a:lnTo>
                  <a:pt x="f20" y="f38"/>
                </a:lnTo>
                <a:lnTo>
                  <a:pt x="f18" y="f39"/>
                </a:lnTo>
                <a:lnTo>
                  <a:pt x="f16" y="f40"/>
                </a:lnTo>
                <a:lnTo>
                  <a:pt x="f14" y="f41"/>
                </a:lnTo>
                <a:lnTo>
                  <a:pt x="f12" y="f42"/>
                </a:lnTo>
                <a:lnTo>
                  <a:pt x="f10" y="f43"/>
                </a:lnTo>
                <a:lnTo>
                  <a:pt x="f8" y="f44"/>
                </a:lnTo>
                <a:lnTo>
                  <a:pt x="f6" y="f45"/>
                </a:lnTo>
                <a:lnTo>
                  <a:pt x="f5" y="f46"/>
                </a:lnTo>
                <a:lnTo>
                  <a:pt x="f6" y="f47"/>
                </a:lnTo>
                <a:lnTo>
                  <a:pt x="f8" y="f48"/>
                </a:lnTo>
                <a:lnTo>
                  <a:pt x="f10" y="f49"/>
                </a:lnTo>
                <a:lnTo>
                  <a:pt x="f12" y="f50"/>
                </a:lnTo>
                <a:lnTo>
                  <a:pt x="f14" y="f51"/>
                </a:lnTo>
                <a:lnTo>
                  <a:pt x="f16" y="f52"/>
                </a:lnTo>
                <a:lnTo>
                  <a:pt x="f18" y="f53"/>
                </a:lnTo>
                <a:lnTo>
                  <a:pt x="f20" y="f54"/>
                </a:lnTo>
                <a:lnTo>
                  <a:pt x="f22" y="f55"/>
                </a:lnTo>
                <a:lnTo>
                  <a:pt x="f24" y="f56"/>
                </a:lnTo>
                <a:lnTo>
                  <a:pt x="f26" y="f57"/>
                </a:lnTo>
                <a:lnTo>
                  <a:pt x="f28" y="f58"/>
                </a:lnTo>
                <a:lnTo>
                  <a:pt x="f30" y="f59"/>
                </a:lnTo>
                <a:lnTo>
                  <a:pt x="f3" y="f60"/>
                </a:lnTo>
                <a:lnTo>
                  <a:pt x="f30" y="f61"/>
                </a:lnTo>
                <a:lnTo>
                  <a:pt x="f28" y="f62"/>
                </a:lnTo>
                <a:lnTo>
                  <a:pt x="f26" y="f63"/>
                </a:lnTo>
                <a:lnTo>
                  <a:pt x="f24" y="f64"/>
                </a:lnTo>
                <a:lnTo>
                  <a:pt x="f22" y="f65"/>
                </a:lnTo>
                <a:lnTo>
                  <a:pt x="f20" y="f66"/>
                </a:lnTo>
                <a:lnTo>
                  <a:pt x="f18" y="f67"/>
                </a:lnTo>
                <a:lnTo>
                  <a:pt x="f16" y="f68"/>
                </a:lnTo>
                <a:lnTo>
                  <a:pt x="f14" y="f69"/>
                </a:lnTo>
                <a:lnTo>
                  <a:pt x="f12" y="f70"/>
                </a:lnTo>
                <a:lnTo>
                  <a:pt x="f10" y="f71"/>
                </a:lnTo>
                <a:lnTo>
                  <a:pt x="f8" y="f72"/>
                </a:lnTo>
                <a:lnTo>
                  <a:pt x="f6" y="f73"/>
                </a:lnTo>
                <a:lnTo>
                  <a:pt x="f5" y="f74"/>
                </a:lnTo>
                <a:lnTo>
                  <a:pt x="f6" y="f75"/>
                </a:lnTo>
                <a:lnTo>
                  <a:pt x="f8" y="f76"/>
                </a:lnTo>
                <a:lnTo>
                  <a:pt x="f10" y="f77"/>
                </a:lnTo>
                <a:lnTo>
                  <a:pt x="f12" y="f78"/>
                </a:lnTo>
                <a:lnTo>
                  <a:pt x="f14" y="f79"/>
                </a:lnTo>
                <a:lnTo>
                  <a:pt x="f16" y="f80"/>
                </a:lnTo>
                <a:lnTo>
                  <a:pt x="f18" y="f81"/>
                </a:lnTo>
                <a:lnTo>
                  <a:pt x="f20" y="f82"/>
                </a:lnTo>
                <a:lnTo>
                  <a:pt x="f22" y="f83"/>
                </a:lnTo>
                <a:lnTo>
                  <a:pt x="f24" y="f84"/>
                </a:lnTo>
                <a:lnTo>
                  <a:pt x="f26" y="f85"/>
                </a:lnTo>
                <a:lnTo>
                  <a:pt x="f28" y="f86"/>
                </a:lnTo>
                <a:lnTo>
                  <a:pt x="f30" y="f87"/>
                </a:lnTo>
                <a:lnTo>
                  <a:pt x="f3" y="f88"/>
                </a:lnTo>
                <a:lnTo>
                  <a:pt x="f30" y="f89"/>
                </a:lnTo>
                <a:lnTo>
                  <a:pt x="f28" y="f90"/>
                </a:lnTo>
                <a:lnTo>
                  <a:pt x="f26" y="f91"/>
                </a:lnTo>
                <a:lnTo>
                  <a:pt x="f24" y="f92"/>
                </a:lnTo>
                <a:lnTo>
                  <a:pt x="f22" y="f93"/>
                </a:lnTo>
                <a:lnTo>
                  <a:pt x="f20" y="f94"/>
                </a:lnTo>
                <a:lnTo>
                  <a:pt x="f18" y="f95"/>
                </a:lnTo>
                <a:lnTo>
                  <a:pt x="f16" y="f96"/>
                </a:lnTo>
                <a:lnTo>
                  <a:pt x="f14" y="f97"/>
                </a:lnTo>
                <a:lnTo>
                  <a:pt x="f12" y="f98"/>
                </a:lnTo>
                <a:lnTo>
                  <a:pt x="f10" y="f99"/>
                </a:lnTo>
                <a:lnTo>
                  <a:pt x="f8" y="f100"/>
                </a:lnTo>
                <a:lnTo>
                  <a:pt x="f6" y="f101"/>
                </a:lnTo>
                <a:lnTo>
                  <a:pt x="f5" y="f102"/>
                </a:lnTo>
                <a:lnTo>
                  <a:pt x="f6" y="f103"/>
                </a:lnTo>
                <a:lnTo>
                  <a:pt x="f8" y="f104"/>
                </a:lnTo>
                <a:lnTo>
                  <a:pt x="f10" y="f105"/>
                </a:lnTo>
                <a:lnTo>
                  <a:pt x="f12" y="f106"/>
                </a:lnTo>
                <a:lnTo>
                  <a:pt x="f14" y="f107"/>
                </a:lnTo>
                <a:lnTo>
                  <a:pt x="f16" y="f108"/>
                </a:lnTo>
                <a:lnTo>
                  <a:pt x="f20" y="f109"/>
                </a:lnTo>
                <a:lnTo>
                  <a:pt x="f22" y="f110"/>
                </a:lnTo>
                <a:lnTo>
                  <a:pt x="f24" y="f111"/>
                </a:lnTo>
                <a:lnTo>
                  <a:pt x="f26" y="f112"/>
                </a:lnTo>
                <a:lnTo>
                  <a:pt x="f28" y="f113"/>
                </a:lnTo>
                <a:lnTo>
                  <a:pt x="f30" y="f114"/>
                </a:lnTo>
                <a:lnTo>
                  <a:pt x="f3" y="f115"/>
                </a:lnTo>
                <a:lnTo>
                  <a:pt x="f30" y="f116"/>
                </a:lnTo>
                <a:lnTo>
                  <a:pt x="f28" y="f117"/>
                </a:lnTo>
                <a:lnTo>
                  <a:pt x="f26" y="f118"/>
                </a:lnTo>
                <a:lnTo>
                  <a:pt x="f24" y="f119"/>
                </a:lnTo>
                <a:lnTo>
                  <a:pt x="f22" y="f120"/>
                </a:lnTo>
                <a:lnTo>
                  <a:pt x="f20" y="f121"/>
                </a:lnTo>
                <a:lnTo>
                  <a:pt x="f18" y="f122"/>
                </a:lnTo>
                <a:lnTo>
                  <a:pt x="f16" y="f123"/>
                </a:lnTo>
                <a:lnTo>
                  <a:pt x="f14" y="f124"/>
                </a:lnTo>
                <a:lnTo>
                  <a:pt x="f12" y="f125"/>
                </a:lnTo>
                <a:lnTo>
                  <a:pt x="f10" y="f126"/>
                </a:lnTo>
                <a:lnTo>
                  <a:pt x="f8" y="f127"/>
                </a:lnTo>
                <a:lnTo>
                  <a:pt x="f6" y="f128"/>
                </a:lnTo>
                <a:lnTo>
                  <a:pt x="f5" y="f129"/>
                </a:lnTo>
                <a:lnTo>
                  <a:pt x="f6" y="f130"/>
                </a:lnTo>
                <a:lnTo>
                  <a:pt x="f8" y="f131"/>
                </a:lnTo>
                <a:lnTo>
                  <a:pt x="f10" y="f132"/>
                </a:lnTo>
                <a:lnTo>
                  <a:pt x="f12" y="f133"/>
                </a:lnTo>
                <a:lnTo>
                  <a:pt x="f14" y="f134"/>
                </a:lnTo>
                <a:lnTo>
                  <a:pt x="f16" y="f135"/>
                </a:lnTo>
                <a:lnTo>
                  <a:pt x="f18" y="f136"/>
                </a:lnTo>
                <a:lnTo>
                  <a:pt x="f20" y="f137"/>
                </a:lnTo>
                <a:lnTo>
                  <a:pt x="f22" y="f138"/>
                </a:lnTo>
                <a:lnTo>
                  <a:pt x="f24" y="f139"/>
                </a:lnTo>
                <a:lnTo>
                  <a:pt x="f26" y="f140"/>
                </a:lnTo>
                <a:lnTo>
                  <a:pt x="f28" y="f141"/>
                </a:lnTo>
                <a:lnTo>
                  <a:pt x="f30" y="f142"/>
                </a:lnTo>
                <a:lnTo>
                  <a:pt x="f3" y="f143"/>
                </a:lnTo>
                <a:lnTo>
                  <a:pt x="f30" y="f144"/>
                </a:lnTo>
                <a:lnTo>
                  <a:pt x="f28" y="f145"/>
                </a:lnTo>
                <a:lnTo>
                  <a:pt x="f26" y="f146"/>
                </a:lnTo>
                <a:lnTo>
                  <a:pt x="f24" y="f147"/>
                </a:lnTo>
                <a:lnTo>
                  <a:pt x="f22" y="f148"/>
                </a:lnTo>
                <a:lnTo>
                  <a:pt x="f20" y="f149"/>
                </a:lnTo>
                <a:lnTo>
                  <a:pt x="f18" y="f150"/>
                </a:lnTo>
                <a:lnTo>
                  <a:pt x="f16" y="f151"/>
                </a:lnTo>
                <a:lnTo>
                  <a:pt x="f14" y="f152"/>
                </a:lnTo>
                <a:lnTo>
                  <a:pt x="f12" y="f153"/>
                </a:lnTo>
                <a:lnTo>
                  <a:pt x="f10" y="f154"/>
                </a:lnTo>
                <a:lnTo>
                  <a:pt x="f8" y="f155"/>
                </a:lnTo>
                <a:lnTo>
                  <a:pt x="f6" y="f156"/>
                </a:lnTo>
                <a:lnTo>
                  <a:pt x="f5" y="f4"/>
                </a:lnTo>
                <a:lnTo>
                  <a:pt x="f2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IE"/>
          </a:p>
        </p:txBody>
      </p:sp>
      <p:sp>
        <p:nvSpPr>
          <p:cNvPr id="8" name="Rectangle 11" title="right edge border">
            <a:extLst>
              <a:ext uri="{FF2B5EF4-FFF2-40B4-BE49-F238E27FC236}">
                <a16:creationId xmlns:a16="http://schemas.microsoft.com/office/drawing/2014/main" id="{60291CE5-E641-4FA2-B920-1013AC87ED4E}"/>
              </a:ext>
            </a:extLst>
          </p:cNvPr>
          <p:cNvSpPr/>
          <p:nvPr/>
        </p:nvSpPr>
        <p:spPr>
          <a:xfrm>
            <a:off x="11908532" y="0"/>
            <a:ext cx="283464" cy="6858000"/>
          </a:xfrm>
          <a:prstGeom prst="rect">
            <a:avLst/>
          </a:prstGeom>
          <a:solidFill>
            <a:srgbClr val="A38D51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5100" b="0" i="0" u="none" strike="noStrike" kern="1200" cap="all" spc="200" baseline="0">
          <a:solidFill>
            <a:srgbClr val="262626"/>
          </a:solidFill>
          <a:uFillTx/>
          <a:latin typeface="Impact"/>
        </a:defRPr>
      </a:lvl1pPr>
    </p:titleStyle>
    <p:bodyStyle>
      <a:lvl1pPr marL="228600" marR="0" lvl="0" indent="-228600" algn="l" defTabSz="914400" rtl="0" fontAlgn="auto" hangingPunct="1">
        <a:lnSpc>
          <a:spcPct val="110000"/>
        </a:lnSpc>
        <a:spcBef>
          <a:spcPts val="700"/>
        </a:spcBef>
        <a:spcAft>
          <a:spcPts val="0"/>
        </a:spcAft>
        <a:buClr>
          <a:srgbClr val="1B2F36"/>
        </a:buClr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595959"/>
          </a:solidFill>
          <a:uFillTx/>
          <a:latin typeface="Gill Sans MT"/>
        </a:defRPr>
      </a:lvl1pPr>
      <a:lvl2pPr marL="685800" marR="0" lvl="1" indent="-228600" algn="l" defTabSz="914400" rtl="0" fontAlgn="auto" hangingPunct="1">
        <a:lnSpc>
          <a:spcPct val="110000"/>
        </a:lnSpc>
        <a:spcBef>
          <a:spcPts val="700"/>
        </a:spcBef>
        <a:spcAft>
          <a:spcPts val="0"/>
        </a:spcAft>
        <a:buClr>
          <a:srgbClr val="1B2F36"/>
        </a:buClr>
        <a:buSzPct val="100000"/>
        <a:buFont typeface="Gill Sans MT" pitchFamily="34"/>
        <a:buChar char="–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Gill Sans MT"/>
        </a:defRPr>
      </a:lvl2pPr>
      <a:lvl3pPr marL="1143000" marR="0" lvl="2" indent="-228600" algn="l" defTabSz="914400" rtl="0" fontAlgn="auto" hangingPunct="1">
        <a:lnSpc>
          <a:spcPct val="110000"/>
        </a:lnSpc>
        <a:spcBef>
          <a:spcPts val="700"/>
        </a:spcBef>
        <a:spcAft>
          <a:spcPts val="0"/>
        </a:spcAft>
        <a:buClr>
          <a:srgbClr val="1B2F36"/>
        </a:buClr>
        <a:buSzPct val="100000"/>
        <a:buFont typeface="Arial" pitchFamily="34"/>
        <a:buChar char="•"/>
        <a:tabLst/>
        <a:defRPr lang="en-US" sz="1600" b="0" i="0" u="none" strike="noStrike" kern="1200" cap="none" spc="0" baseline="0">
          <a:solidFill>
            <a:srgbClr val="595959"/>
          </a:solidFill>
          <a:uFillTx/>
          <a:latin typeface="Gill Sans MT"/>
        </a:defRPr>
      </a:lvl3pPr>
      <a:lvl4pPr marL="1600200" marR="0" lvl="3" indent="-228600" algn="l" defTabSz="914400" rtl="0" fontAlgn="auto" hangingPunct="1">
        <a:lnSpc>
          <a:spcPct val="110000"/>
        </a:lnSpc>
        <a:spcBef>
          <a:spcPts val="700"/>
        </a:spcBef>
        <a:spcAft>
          <a:spcPts val="0"/>
        </a:spcAft>
        <a:buClr>
          <a:srgbClr val="1B2F36"/>
        </a:buClr>
        <a:buSzPct val="100000"/>
        <a:buFont typeface="Gill Sans MT" pitchFamily="34"/>
        <a:buChar char="–"/>
        <a:tabLst/>
        <a:defRPr lang="en-US" sz="1400" b="0" i="0" u="none" strike="noStrike" kern="1200" cap="none" spc="0" baseline="0">
          <a:solidFill>
            <a:srgbClr val="595959"/>
          </a:solidFill>
          <a:uFillTx/>
          <a:latin typeface="Gill Sans MT"/>
        </a:defRPr>
      </a:lvl4pPr>
      <a:lvl5pPr marL="2057400" marR="0" lvl="4" indent="-228600" algn="l" defTabSz="914400" rtl="0" fontAlgn="auto" hangingPunct="1">
        <a:lnSpc>
          <a:spcPct val="110000"/>
        </a:lnSpc>
        <a:spcBef>
          <a:spcPts val="700"/>
        </a:spcBef>
        <a:spcAft>
          <a:spcPts val="0"/>
        </a:spcAft>
        <a:buClr>
          <a:srgbClr val="1B2F36"/>
        </a:buClr>
        <a:buSzPct val="100000"/>
        <a:buFont typeface="Arial" pitchFamily="34"/>
        <a:buChar char="•"/>
        <a:tabLst/>
        <a:defRPr lang="en-US" sz="1400" b="0" i="0" u="none" strike="noStrike" kern="1200" cap="none" spc="0" baseline="0">
          <a:solidFill>
            <a:srgbClr val="595959"/>
          </a:solidFill>
          <a:uFillTx/>
          <a:latin typeface="Gill Sans M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0A912-8E96-4C13-A876-40212E990A2A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IE" sz="8000" dirty="0"/>
              <a:t>Writing your own ado.net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FAB87-B028-4899-B066-34C6AA0E249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>
                <a:solidFill>
                  <a:srgbClr val="C00000"/>
                </a:solidFill>
              </a:rPr>
              <a:t>Chapter - 18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7FD1-A7CB-44DC-9932-28CC57C7082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IE"/>
              <a:t>How to create and work with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0DD6-E3B8-4F63-9075-2C465657F46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31576" y="2263807"/>
            <a:ext cx="10178323" cy="4211808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IE" sz="2800" b="1" dirty="0">
                <a:solidFill>
                  <a:srgbClr val="FF0000"/>
                </a:solidFill>
              </a:rPr>
              <a:t>To use parameters, you code a SQL statement with placeholders </a:t>
            </a:r>
            <a:r>
              <a:rPr lang="en-IE" sz="2800" dirty="0"/>
              <a:t>for the parameters. </a:t>
            </a:r>
          </a:p>
          <a:p>
            <a:pPr lvl="0">
              <a:lnSpc>
                <a:spcPct val="150000"/>
              </a:lnSpc>
            </a:pPr>
            <a:r>
              <a:rPr lang="en-IE" sz="2800" dirty="0"/>
              <a:t>The </a:t>
            </a:r>
            <a:r>
              <a:rPr lang="en-IE" sz="2800" b="1" dirty="0">
                <a:solidFill>
                  <a:srgbClr val="FF0000"/>
                </a:solidFill>
              </a:rPr>
              <a:t>placeholder for a parameter in a SQL Server command is a named variable whose name begins with an at sign (@).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9E229B-0329-4018-B80D-416787EFE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58" y="1379390"/>
            <a:ext cx="10910620" cy="204960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A60A8F-B954-49E2-A0A4-CA3E9BC4B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75" y="3794119"/>
            <a:ext cx="10722848" cy="214395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B4AF-DC01-459E-B757-A92170425AF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IE"/>
              <a:t>How to work with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36665-E678-4BCE-8A0E-8623EE9D7D5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IE" sz="2800" dirty="0"/>
              <a:t>After you create a parameter, you must add it to the Parameters collection of the command that will use the parameter. </a:t>
            </a:r>
          </a:p>
          <a:p>
            <a:pPr lvl="0">
              <a:lnSpc>
                <a:spcPct val="150000"/>
              </a:lnSpc>
            </a:pPr>
            <a:r>
              <a:rPr lang="en-IE" sz="2800" dirty="0"/>
              <a:t>Because ADO.NET refers to SQL Server parameters by name, you can add them to the Parameters collection in any sequence.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FC4748-2579-4809-A1A2-53C151369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154"/>
          <a:stretch/>
        </p:blipFill>
        <p:spPr>
          <a:xfrm>
            <a:off x="83548" y="2248677"/>
            <a:ext cx="11741499" cy="356619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80F6-8C8E-4CA7-AA7D-E214A992B7F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IE"/>
              <a:t>How to execute commands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3C68D-3236-48A6-BA7F-469CA7DCD5B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51676" y="1633493"/>
            <a:ext cx="10178323" cy="5042513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IE" sz="2200" dirty="0"/>
              <a:t>The method you use to execute the SQL statement associated with a command object depends on the operation the SQL statement performs. </a:t>
            </a:r>
          </a:p>
          <a:p>
            <a:pPr lvl="0">
              <a:lnSpc>
                <a:spcPct val="150000"/>
              </a:lnSpc>
            </a:pPr>
            <a:r>
              <a:rPr lang="en-IE" sz="2200" dirty="0"/>
              <a:t>The three methods you 're most likely to use are </a:t>
            </a:r>
          </a:p>
          <a:p>
            <a:pPr lvl="1">
              <a:lnSpc>
                <a:spcPct val="150000"/>
              </a:lnSpc>
            </a:pPr>
            <a:r>
              <a:rPr lang="en-IE" sz="2200" b="1" dirty="0" err="1">
                <a:solidFill>
                  <a:srgbClr val="FF0000"/>
                </a:solidFill>
              </a:rPr>
              <a:t>ExecuteReader</a:t>
            </a:r>
            <a:r>
              <a:rPr lang="en-IE" sz="2200" b="1" dirty="0">
                <a:solidFill>
                  <a:srgbClr val="FF0000"/>
                </a:solidFill>
              </a:rPr>
              <a:t>, </a:t>
            </a:r>
            <a:r>
              <a:rPr lang="en-IE" sz="2200" dirty="0">
                <a:solidFill>
                  <a:srgbClr val="00B0F0"/>
                </a:solidFill>
              </a:rPr>
              <a:t>which lets you retrieve and work with a result set created by a Select statement; </a:t>
            </a:r>
          </a:p>
          <a:p>
            <a:pPr lvl="1">
              <a:lnSpc>
                <a:spcPct val="150000"/>
              </a:lnSpc>
            </a:pPr>
            <a:r>
              <a:rPr lang="en-IE" sz="2200" b="1" dirty="0" err="1">
                <a:solidFill>
                  <a:srgbClr val="FF0000"/>
                </a:solidFill>
              </a:rPr>
              <a:t>ExecuteScalar</a:t>
            </a:r>
            <a:r>
              <a:rPr lang="en-IE" sz="2200" dirty="0">
                <a:solidFill>
                  <a:srgbClr val="00B0F0"/>
                </a:solidFill>
              </a:rPr>
              <a:t>, which lets you retrieve a single value using a Select statement; and </a:t>
            </a:r>
          </a:p>
          <a:p>
            <a:pPr lvl="1">
              <a:lnSpc>
                <a:spcPct val="150000"/>
              </a:lnSpc>
            </a:pPr>
            <a:r>
              <a:rPr lang="en-IE" sz="2200" b="1" dirty="0" err="1">
                <a:solidFill>
                  <a:srgbClr val="FF0000"/>
                </a:solidFill>
              </a:rPr>
              <a:t>ExecuteNonQuery</a:t>
            </a:r>
            <a:r>
              <a:rPr lang="en-IE" sz="2200" b="1" dirty="0">
                <a:solidFill>
                  <a:srgbClr val="FF0000"/>
                </a:solidFill>
              </a:rPr>
              <a:t>,</a:t>
            </a:r>
            <a:r>
              <a:rPr lang="en-IE" sz="2200" dirty="0">
                <a:solidFill>
                  <a:srgbClr val="00B0F0"/>
                </a:solidFill>
              </a:rPr>
              <a:t> which lets you execute an Insert, Update, or Delete statement.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34D470-EBE4-4C19-93D8-B4A214919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46" y="445312"/>
            <a:ext cx="10818879" cy="217360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5290139-04DD-43AF-AF61-FE1018423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10" y="2854619"/>
            <a:ext cx="11009906" cy="276893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EBD561-54B3-4ABF-B110-A16FAB6A5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54" y="856225"/>
            <a:ext cx="11062182" cy="536702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A78D-9068-4871-A567-FF411274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to execute the </a:t>
            </a:r>
            <a:r>
              <a:rPr lang="en-IE" dirty="0" err="1"/>
              <a:t>sql</a:t>
            </a:r>
            <a:r>
              <a:rPr lang="en-IE" dirty="0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106890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C1F2-4B33-43AF-AFAD-6F006DC0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cap="small" dirty="0" err="1"/>
              <a:t>ExecuteReader</a:t>
            </a:r>
            <a:endParaRPr lang="en-IE" cap="small" dirty="0"/>
          </a:p>
        </p:txBody>
      </p:sp>
    </p:spTree>
    <p:extLst>
      <p:ext uri="{BB962C8B-B14F-4D97-AF65-F5344CB8AC3E}">
        <p14:creationId xmlns:p14="http://schemas.microsoft.com/office/powerpoint/2010/main" val="3164594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C7F8C-A2FF-44CA-8CF7-B046339A444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IE"/>
              <a:t>How to execute commands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2A390-23B3-4E68-AB75-C1221BCEACF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51676" y="1642372"/>
            <a:ext cx="10178323" cy="5069150"/>
          </a:xfrm>
        </p:spPr>
        <p:txBody>
          <a:bodyPr/>
          <a:lstStyle/>
          <a:p>
            <a:pPr lvl="0">
              <a:lnSpc>
                <a:spcPct val="140000"/>
              </a:lnSpc>
            </a:pPr>
            <a:r>
              <a:rPr lang="en-IE" sz="2400" dirty="0"/>
              <a:t>You must </a:t>
            </a:r>
            <a:r>
              <a:rPr lang="en-IE" sz="2400" b="1" dirty="0">
                <a:solidFill>
                  <a:srgbClr val="FF0000"/>
                </a:solidFill>
              </a:rPr>
              <a:t>open the connection </a:t>
            </a:r>
            <a:r>
              <a:rPr lang="en-IE" sz="2400" dirty="0"/>
              <a:t>that's used by the data reader before you execute the </a:t>
            </a:r>
            <a:r>
              <a:rPr lang="en-IE" sz="2400" dirty="0" err="1"/>
              <a:t>ExecuteReader</a:t>
            </a:r>
            <a:r>
              <a:rPr lang="en-IE" sz="2400" dirty="0"/>
              <a:t> method of the command object. </a:t>
            </a:r>
          </a:p>
          <a:p>
            <a:pPr lvl="0">
              <a:lnSpc>
                <a:spcPct val="140000"/>
              </a:lnSpc>
            </a:pPr>
            <a:r>
              <a:rPr lang="en-IE" sz="2400" dirty="0"/>
              <a:t>The data reader is opened automatically when it's created. </a:t>
            </a:r>
            <a:r>
              <a:rPr lang="en-IE" sz="2400" b="1" dirty="0">
                <a:solidFill>
                  <a:srgbClr val="FF0000"/>
                </a:solidFill>
              </a:rPr>
              <a:t>While it's open, no other data readers can be opened on the same connection. </a:t>
            </a:r>
          </a:p>
          <a:p>
            <a:pPr lvl="0">
              <a:lnSpc>
                <a:spcPct val="140000"/>
              </a:lnSpc>
            </a:pPr>
            <a:r>
              <a:rPr lang="en-IE" sz="2400" dirty="0"/>
              <a:t>When you </a:t>
            </a:r>
            <a:r>
              <a:rPr lang="en-IE" sz="2400" b="1" dirty="0">
                <a:solidFill>
                  <a:srgbClr val="FF0000"/>
                </a:solidFill>
              </a:rPr>
              <a:t>first create a data reader, it's positioned before the first row in the result set. </a:t>
            </a:r>
          </a:p>
          <a:p>
            <a:pPr lvl="0">
              <a:lnSpc>
                <a:spcPct val="140000"/>
              </a:lnSpc>
            </a:pPr>
            <a:r>
              <a:rPr lang="en-IE" sz="2400" dirty="0"/>
              <a:t>To </a:t>
            </a:r>
            <a:r>
              <a:rPr lang="en-IE" sz="2400" b="1" dirty="0">
                <a:solidFill>
                  <a:srgbClr val="FF0000"/>
                </a:solidFill>
              </a:rPr>
              <a:t>retrieve the first row, you have to execute the Read method</a:t>
            </a:r>
            <a:r>
              <a:rPr lang="en-IE" sz="2400" dirty="0"/>
              <a:t>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8158-E71D-4CEF-98B3-D2245DDAAEC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IE"/>
              <a:t>How to work with connections and commands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5A7DE-7350-4630-B6F7-2408EB8E802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IE" sz="2800"/>
              <a:t>Before you can access the data in a database, you must create a connection object. </a:t>
            </a:r>
          </a:p>
          <a:p>
            <a:pPr lvl="0">
              <a:lnSpc>
                <a:spcPct val="150000"/>
              </a:lnSpc>
            </a:pPr>
            <a:r>
              <a:rPr lang="en-IE" sz="2800"/>
              <a:t>Then, you must create one or more command objects that contain the SQL statements you want to execute against the database.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CBA331-47E8-4D9A-944D-A4D4835B68F8}"/>
              </a:ext>
            </a:extLst>
          </p:cNvPr>
          <p:cNvSpPr/>
          <p:nvPr/>
        </p:nvSpPr>
        <p:spPr>
          <a:xfrm>
            <a:off x="924760" y="0"/>
            <a:ext cx="10342485" cy="747896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2000" b="0" i="0" u="none" strike="noStrike" kern="1200" cap="none" spc="0" baseline="0" dirty="0" err="1">
                <a:solidFill>
                  <a:srgbClr val="002060"/>
                </a:solidFill>
                <a:uFillTx/>
                <a:latin typeface="Gill Sans MT"/>
              </a:rPr>
              <a:t>connection.Open</a:t>
            </a:r>
            <a:r>
              <a:rPr lang="en-IE" sz="2000" b="0" i="0" u="none" strike="noStrike" kern="1200" cap="none" spc="0" baseline="0" dirty="0">
                <a:solidFill>
                  <a:srgbClr val="002060"/>
                </a:solidFill>
                <a:uFillTx/>
                <a:latin typeface="Gill Sans MT"/>
              </a:rPr>
              <a:t>();</a:t>
            </a:r>
          </a:p>
          <a:p>
            <a:pPr marL="0" marR="0" lvl="0" indent="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2000" b="0" i="0" u="none" strike="noStrike" kern="1200" cap="none" spc="0" baseline="0" dirty="0">
                <a:solidFill>
                  <a:srgbClr val="002060"/>
                </a:solidFill>
                <a:uFillTx/>
                <a:latin typeface="Gill Sans MT"/>
              </a:rPr>
              <a:t>                </a:t>
            </a:r>
            <a:r>
              <a:rPr lang="en-IE" sz="2000" b="0" i="0" u="none" strike="noStrike" kern="1200" cap="none" spc="0" baseline="0" dirty="0" err="1">
                <a:solidFill>
                  <a:srgbClr val="002060"/>
                </a:solidFill>
                <a:uFillTx/>
                <a:latin typeface="Gill Sans MT"/>
              </a:rPr>
              <a:t>SqlDataReader</a:t>
            </a:r>
            <a:r>
              <a:rPr lang="en-IE" sz="2000" b="0" i="0" u="none" strike="noStrike" kern="1200" cap="none" spc="0" baseline="0" dirty="0">
                <a:solidFill>
                  <a:srgbClr val="002060"/>
                </a:solidFill>
                <a:uFillTx/>
                <a:latin typeface="Gill Sans MT"/>
              </a:rPr>
              <a:t> </a:t>
            </a:r>
            <a:r>
              <a:rPr lang="en-IE" sz="2000" b="0" i="0" u="none" strike="noStrike" kern="1200" cap="none" spc="0" baseline="0" dirty="0" err="1">
                <a:solidFill>
                  <a:srgbClr val="002060"/>
                </a:solidFill>
                <a:uFillTx/>
                <a:latin typeface="Gill Sans MT"/>
              </a:rPr>
              <a:t>custReader</a:t>
            </a:r>
            <a:r>
              <a:rPr lang="en-IE" sz="2000" b="0" i="0" u="none" strike="noStrike" kern="1200" cap="none" spc="0" baseline="0" dirty="0">
                <a:solidFill>
                  <a:srgbClr val="002060"/>
                </a:solidFill>
                <a:uFillTx/>
                <a:latin typeface="Gill Sans MT"/>
              </a:rPr>
              <a:t> =</a:t>
            </a:r>
          </a:p>
          <a:p>
            <a:pPr marL="0" marR="0" lvl="0" indent="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2000" b="0" i="0" u="none" strike="noStrike" kern="1200" cap="none" spc="0" baseline="0" dirty="0">
                <a:solidFill>
                  <a:srgbClr val="002060"/>
                </a:solidFill>
                <a:uFillTx/>
                <a:latin typeface="Gill Sans MT"/>
              </a:rPr>
              <a:t>                    </a:t>
            </a:r>
            <a:r>
              <a:rPr lang="en-IE" sz="2000" b="0" i="0" u="none" strike="noStrike" kern="1200" cap="none" spc="0" baseline="0" dirty="0" err="1">
                <a:solidFill>
                  <a:srgbClr val="002060"/>
                </a:solidFill>
                <a:uFillTx/>
                <a:latin typeface="Gill Sans MT"/>
              </a:rPr>
              <a:t>selectCommand.ExecuteReader</a:t>
            </a:r>
            <a:r>
              <a:rPr lang="en-IE" sz="2000" b="0" i="0" u="none" strike="noStrike" kern="1200" cap="none" spc="0" baseline="0" dirty="0">
                <a:solidFill>
                  <a:srgbClr val="002060"/>
                </a:solidFill>
                <a:uFillTx/>
                <a:latin typeface="Gill Sans MT"/>
              </a:rPr>
              <a:t>(</a:t>
            </a:r>
            <a:r>
              <a:rPr lang="en-IE" sz="2000" b="0" i="0" u="none" strike="noStrike" kern="1200" cap="none" spc="0" baseline="0" dirty="0" err="1">
                <a:solidFill>
                  <a:srgbClr val="002060"/>
                </a:solidFill>
                <a:uFillTx/>
                <a:latin typeface="Gill Sans MT"/>
              </a:rPr>
              <a:t>CommandBehavior.SingleRow</a:t>
            </a:r>
            <a:r>
              <a:rPr lang="en-IE" sz="2000" b="0" i="0" u="none" strike="noStrike" kern="1200" cap="none" spc="0" baseline="0" dirty="0">
                <a:solidFill>
                  <a:srgbClr val="002060"/>
                </a:solidFill>
                <a:uFillTx/>
                <a:latin typeface="Gill Sans MT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2000" b="0" i="0" u="none" strike="noStrike" kern="1200" cap="none" spc="0" baseline="0" dirty="0">
                <a:solidFill>
                  <a:srgbClr val="002060"/>
                </a:solidFill>
                <a:uFillTx/>
                <a:latin typeface="Gill Sans MT"/>
              </a:rPr>
              <a:t>                if (</a:t>
            </a:r>
            <a:r>
              <a:rPr lang="en-IE" sz="2000" b="0" i="0" u="none" strike="noStrike" kern="1200" cap="none" spc="0" baseline="0" dirty="0" err="1">
                <a:solidFill>
                  <a:srgbClr val="002060"/>
                </a:solidFill>
                <a:uFillTx/>
                <a:latin typeface="Gill Sans MT"/>
              </a:rPr>
              <a:t>custReader.Read</a:t>
            </a:r>
            <a:r>
              <a:rPr lang="en-IE" sz="2000" b="0" i="0" u="none" strike="noStrike" kern="1200" cap="none" spc="0" baseline="0" dirty="0">
                <a:solidFill>
                  <a:srgbClr val="002060"/>
                </a:solidFill>
                <a:uFillTx/>
                <a:latin typeface="Gill Sans MT"/>
              </a:rPr>
              <a:t>())</a:t>
            </a:r>
          </a:p>
          <a:p>
            <a:pPr marL="0" marR="0" lvl="0" indent="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2000" b="0" i="0" u="none" strike="noStrike" kern="1200" cap="none" spc="0" baseline="0" dirty="0">
                <a:solidFill>
                  <a:srgbClr val="002060"/>
                </a:solidFill>
                <a:uFillTx/>
                <a:latin typeface="Gill Sans MT"/>
              </a:rPr>
              <a:t>                {</a:t>
            </a:r>
          </a:p>
          <a:p>
            <a:pPr marL="0" marR="0" lvl="0" indent="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2000" b="0" i="0" u="none" strike="noStrike" kern="1200" cap="none" spc="0" baseline="0" dirty="0">
                <a:solidFill>
                  <a:srgbClr val="002060"/>
                </a:solidFill>
                <a:uFillTx/>
                <a:latin typeface="Gill Sans MT"/>
              </a:rPr>
              <a:t>                    Customer </a:t>
            </a:r>
            <a:r>
              <a:rPr lang="en-IE" sz="2000" b="0" i="0" u="none" strike="noStrike" kern="1200" cap="none" spc="0" baseline="0" dirty="0" err="1">
                <a:solidFill>
                  <a:srgbClr val="002060"/>
                </a:solidFill>
                <a:uFillTx/>
                <a:latin typeface="Gill Sans MT"/>
              </a:rPr>
              <a:t>customer</a:t>
            </a:r>
            <a:r>
              <a:rPr lang="en-IE" sz="2000" b="0" i="0" u="none" strike="noStrike" kern="1200" cap="none" spc="0" baseline="0" dirty="0">
                <a:solidFill>
                  <a:srgbClr val="002060"/>
                </a:solidFill>
                <a:uFillTx/>
                <a:latin typeface="Gill Sans MT"/>
              </a:rPr>
              <a:t> = new Customer();</a:t>
            </a:r>
          </a:p>
          <a:p>
            <a:pPr marL="0" marR="0" lvl="0" indent="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2000" b="0" i="0" u="none" strike="noStrike" kern="1200" cap="none" spc="0" baseline="0" dirty="0">
                <a:solidFill>
                  <a:srgbClr val="002060"/>
                </a:solidFill>
                <a:uFillTx/>
                <a:latin typeface="Gill Sans MT"/>
              </a:rPr>
              <a:t>                    </a:t>
            </a:r>
            <a:r>
              <a:rPr lang="en-IE" sz="2000" b="0" i="0" u="none" strike="noStrike" kern="1200" cap="none" spc="0" baseline="0" dirty="0" err="1">
                <a:solidFill>
                  <a:srgbClr val="002060"/>
                </a:solidFill>
                <a:uFillTx/>
                <a:latin typeface="Gill Sans MT"/>
              </a:rPr>
              <a:t>customer.CustomerID</a:t>
            </a:r>
            <a:r>
              <a:rPr lang="en-IE" sz="2000" b="0" i="0" u="none" strike="noStrike" kern="1200" cap="none" spc="0" baseline="0" dirty="0">
                <a:solidFill>
                  <a:srgbClr val="002060"/>
                </a:solidFill>
                <a:uFillTx/>
                <a:latin typeface="Gill Sans MT"/>
              </a:rPr>
              <a:t> = (int)</a:t>
            </a:r>
            <a:r>
              <a:rPr lang="en-IE" sz="2000" b="0" i="0" u="none" strike="noStrike" kern="1200" cap="none" spc="0" baseline="0" dirty="0" err="1">
                <a:solidFill>
                  <a:srgbClr val="002060"/>
                </a:solidFill>
                <a:uFillTx/>
                <a:latin typeface="Gill Sans MT"/>
              </a:rPr>
              <a:t>custReader</a:t>
            </a:r>
            <a:r>
              <a:rPr lang="en-IE" sz="2000" b="0" i="0" u="none" strike="noStrike" kern="1200" cap="none" spc="0" baseline="0" dirty="0">
                <a:solidFill>
                  <a:srgbClr val="002060"/>
                </a:solidFill>
                <a:uFillTx/>
                <a:latin typeface="Gill Sans MT"/>
              </a:rPr>
              <a:t>["</a:t>
            </a:r>
            <a:r>
              <a:rPr lang="en-IE" sz="2000" b="0" i="0" u="none" strike="noStrike" kern="1200" cap="none" spc="0" baseline="0" dirty="0" err="1">
                <a:solidFill>
                  <a:srgbClr val="002060"/>
                </a:solidFill>
                <a:uFillTx/>
                <a:latin typeface="Gill Sans MT"/>
              </a:rPr>
              <a:t>CustomerID</a:t>
            </a:r>
            <a:r>
              <a:rPr lang="en-IE" sz="2000" b="0" i="0" u="none" strike="noStrike" kern="1200" cap="none" spc="0" baseline="0" dirty="0">
                <a:solidFill>
                  <a:srgbClr val="002060"/>
                </a:solidFill>
                <a:uFillTx/>
                <a:latin typeface="Gill Sans MT"/>
              </a:rPr>
              <a:t>"];</a:t>
            </a:r>
          </a:p>
          <a:p>
            <a:pPr marL="0" marR="0" lvl="0" indent="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2000" b="0" i="0" u="none" strike="noStrike" kern="1200" cap="none" spc="0" baseline="0" dirty="0">
                <a:solidFill>
                  <a:srgbClr val="002060"/>
                </a:solidFill>
                <a:uFillTx/>
                <a:latin typeface="Gill Sans MT"/>
              </a:rPr>
              <a:t>                    </a:t>
            </a:r>
            <a:r>
              <a:rPr lang="en-IE" sz="2000" b="0" i="0" u="none" strike="noStrike" kern="1200" cap="none" spc="0" baseline="0" dirty="0" err="1">
                <a:solidFill>
                  <a:srgbClr val="002060"/>
                </a:solidFill>
                <a:uFillTx/>
                <a:latin typeface="Gill Sans MT"/>
              </a:rPr>
              <a:t>customer.Name</a:t>
            </a:r>
            <a:r>
              <a:rPr lang="en-IE" sz="2000" b="0" i="0" u="none" strike="noStrike" kern="1200" cap="none" spc="0" baseline="0" dirty="0">
                <a:solidFill>
                  <a:srgbClr val="002060"/>
                </a:solidFill>
                <a:uFillTx/>
                <a:latin typeface="Gill Sans MT"/>
              </a:rPr>
              <a:t> = </a:t>
            </a:r>
            <a:r>
              <a:rPr lang="en-IE" sz="2000" b="0" i="0" u="none" strike="noStrike" kern="1200" cap="none" spc="0" baseline="0" dirty="0" err="1">
                <a:solidFill>
                  <a:srgbClr val="002060"/>
                </a:solidFill>
                <a:uFillTx/>
                <a:latin typeface="Gill Sans MT"/>
              </a:rPr>
              <a:t>custReader</a:t>
            </a:r>
            <a:r>
              <a:rPr lang="en-IE" sz="2000" b="0" i="0" u="none" strike="noStrike" kern="1200" cap="none" spc="0" baseline="0" dirty="0">
                <a:solidFill>
                  <a:srgbClr val="002060"/>
                </a:solidFill>
                <a:uFillTx/>
                <a:latin typeface="Gill Sans MT"/>
              </a:rPr>
              <a:t>["Name"].</a:t>
            </a:r>
            <a:r>
              <a:rPr lang="en-IE" sz="2000" b="0" i="0" u="none" strike="noStrike" kern="1200" cap="none" spc="0" baseline="0" dirty="0" err="1">
                <a:solidFill>
                  <a:srgbClr val="002060"/>
                </a:solidFill>
                <a:uFillTx/>
                <a:latin typeface="Gill Sans MT"/>
              </a:rPr>
              <a:t>ToString</a:t>
            </a:r>
            <a:r>
              <a:rPr lang="en-IE" sz="2000" b="0" i="0" u="none" strike="noStrike" kern="1200" cap="none" spc="0" baseline="0" dirty="0">
                <a:solidFill>
                  <a:srgbClr val="002060"/>
                </a:solidFill>
                <a:uFillTx/>
                <a:latin typeface="Gill Sans MT"/>
              </a:rPr>
              <a:t>();</a:t>
            </a:r>
          </a:p>
          <a:p>
            <a:pPr marL="0" marR="0" lvl="0" indent="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2000" b="0" i="0" u="none" strike="noStrike" kern="1200" cap="none" spc="0" baseline="0" dirty="0">
                <a:solidFill>
                  <a:srgbClr val="002060"/>
                </a:solidFill>
                <a:uFillTx/>
                <a:latin typeface="Gill Sans MT"/>
              </a:rPr>
              <a:t>                    </a:t>
            </a:r>
            <a:r>
              <a:rPr lang="en-IE" sz="2000" b="0" i="0" u="none" strike="noStrike" kern="1200" cap="none" spc="0" baseline="0" dirty="0" err="1">
                <a:solidFill>
                  <a:srgbClr val="002060"/>
                </a:solidFill>
                <a:uFillTx/>
                <a:latin typeface="Gill Sans MT"/>
              </a:rPr>
              <a:t>customer.Address</a:t>
            </a:r>
            <a:r>
              <a:rPr lang="en-IE" sz="2000" b="0" i="0" u="none" strike="noStrike" kern="1200" cap="none" spc="0" baseline="0" dirty="0">
                <a:solidFill>
                  <a:srgbClr val="002060"/>
                </a:solidFill>
                <a:uFillTx/>
                <a:latin typeface="Gill Sans MT"/>
              </a:rPr>
              <a:t> = </a:t>
            </a:r>
            <a:r>
              <a:rPr lang="en-IE" sz="2000" b="0" i="0" u="none" strike="noStrike" kern="1200" cap="none" spc="0" baseline="0" dirty="0" err="1">
                <a:solidFill>
                  <a:srgbClr val="002060"/>
                </a:solidFill>
                <a:uFillTx/>
                <a:latin typeface="Gill Sans MT"/>
              </a:rPr>
              <a:t>custReader</a:t>
            </a:r>
            <a:r>
              <a:rPr lang="en-IE" sz="2000" b="0" i="0" u="none" strike="noStrike" kern="1200" cap="none" spc="0" baseline="0" dirty="0">
                <a:solidFill>
                  <a:srgbClr val="002060"/>
                </a:solidFill>
                <a:uFillTx/>
                <a:latin typeface="Gill Sans MT"/>
              </a:rPr>
              <a:t>["Address"].</a:t>
            </a:r>
            <a:r>
              <a:rPr lang="en-IE" sz="2000" b="0" i="0" u="none" strike="noStrike" kern="1200" cap="none" spc="0" baseline="0" dirty="0" err="1">
                <a:solidFill>
                  <a:srgbClr val="002060"/>
                </a:solidFill>
                <a:uFillTx/>
                <a:latin typeface="Gill Sans MT"/>
              </a:rPr>
              <a:t>ToString</a:t>
            </a:r>
            <a:r>
              <a:rPr lang="en-IE" sz="2000" b="0" i="0" u="none" strike="noStrike" kern="1200" cap="none" spc="0" baseline="0" dirty="0">
                <a:solidFill>
                  <a:srgbClr val="002060"/>
                </a:solidFill>
                <a:uFillTx/>
                <a:latin typeface="Gill Sans MT"/>
              </a:rPr>
              <a:t>();</a:t>
            </a:r>
          </a:p>
          <a:p>
            <a:pPr marL="0" marR="0" lvl="0" indent="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2000" b="0" i="0" u="none" strike="noStrike" kern="1200" cap="none" spc="0" baseline="0" dirty="0">
                <a:solidFill>
                  <a:srgbClr val="002060"/>
                </a:solidFill>
                <a:uFillTx/>
                <a:latin typeface="Gill Sans MT"/>
              </a:rPr>
              <a:t>                    </a:t>
            </a:r>
            <a:r>
              <a:rPr lang="en-IE" sz="2000" b="0" i="0" u="none" strike="noStrike" kern="1200" cap="none" spc="0" baseline="0" dirty="0" err="1">
                <a:solidFill>
                  <a:srgbClr val="002060"/>
                </a:solidFill>
                <a:uFillTx/>
                <a:latin typeface="Gill Sans MT"/>
              </a:rPr>
              <a:t>customer.City</a:t>
            </a:r>
            <a:r>
              <a:rPr lang="en-IE" sz="2000" b="0" i="0" u="none" strike="noStrike" kern="1200" cap="none" spc="0" baseline="0" dirty="0">
                <a:solidFill>
                  <a:srgbClr val="002060"/>
                </a:solidFill>
                <a:uFillTx/>
                <a:latin typeface="Gill Sans MT"/>
              </a:rPr>
              <a:t> = </a:t>
            </a:r>
            <a:r>
              <a:rPr lang="en-IE" sz="2000" b="0" i="0" u="none" strike="noStrike" kern="1200" cap="none" spc="0" baseline="0" dirty="0" err="1">
                <a:solidFill>
                  <a:srgbClr val="002060"/>
                </a:solidFill>
                <a:uFillTx/>
                <a:latin typeface="Gill Sans MT"/>
              </a:rPr>
              <a:t>custReader</a:t>
            </a:r>
            <a:r>
              <a:rPr lang="en-IE" sz="2000" b="0" i="0" u="none" strike="noStrike" kern="1200" cap="none" spc="0" baseline="0" dirty="0">
                <a:solidFill>
                  <a:srgbClr val="002060"/>
                </a:solidFill>
                <a:uFillTx/>
                <a:latin typeface="Gill Sans MT"/>
              </a:rPr>
              <a:t>["City"].</a:t>
            </a:r>
            <a:r>
              <a:rPr lang="en-IE" sz="2000" b="0" i="0" u="none" strike="noStrike" kern="1200" cap="none" spc="0" baseline="0" dirty="0" err="1">
                <a:solidFill>
                  <a:srgbClr val="002060"/>
                </a:solidFill>
                <a:uFillTx/>
                <a:latin typeface="Gill Sans MT"/>
              </a:rPr>
              <a:t>ToString</a:t>
            </a:r>
            <a:r>
              <a:rPr lang="en-IE" sz="2000" b="0" i="0" u="none" strike="noStrike" kern="1200" cap="none" spc="0" baseline="0" dirty="0">
                <a:solidFill>
                  <a:srgbClr val="002060"/>
                </a:solidFill>
                <a:uFillTx/>
                <a:latin typeface="Gill Sans MT"/>
              </a:rPr>
              <a:t>();</a:t>
            </a:r>
          </a:p>
          <a:p>
            <a:pPr marL="0" marR="0" lvl="0" indent="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2000" b="0" i="0" u="none" strike="noStrike" kern="1200" cap="none" spc="0" baseline="0" dirty="0">
                <a:solidFill>
                  <a:srgbClr val="002060"/>
                </a:solidFill>
                <a:uFillTx/>
                <a:latin typeface="Gill Sans MT"/>
              </a:rPr>
              <a:t>                    </a:t>
            </a:r>
            <a:r>
              <a:rPr lang="en-IE" sz="2000" b="0" i="0" u="none" strike="noStrike" kern="1200" cap="none" spc="0" baseline="0" dirty="0" err="1">
                <a:solidFill>
                  <a:srgbClr val="002060"/>
                </a:solidFill>
                <a:uFillTx/>
                <a:latin typeface="Gill Sans MT"/>
              </a:rPr>
              <a:t>customer.State</a:t>
            </a:r>
            <a:r>
              <a:rPr lang="en-IE" sz="2000" b="0" i="0" u="none" strike="noStrike" kern="1200" cap="none" spc="0" baseline="0" dirty="0">
                <a:solidFill>
                  <a:srgbClr val="002060"/>
                </a:solidFill>
                <a:uFillTx/>
                <a:latin typeface="Gill Sans MT"/>
              </a:rPr>
              <a:t> = </a:t>
            </a:r>
            <a:r>
              <a:rPr lang="en-IE" sz="2000" b="0" i="0" u="none" strike="noStrike" kern="1200" cap="none" spc="0" baseline="0" dirty="0" err="1">
                <a:solidFill>
                  <a:srgbClr val="002060"/>
                </a:solidFill>
                <a:uFillTx/>
                <a:latin typeface="Gill Sans MT"/>
              </a:rPr>
              <a:t>custReader</a:t>
            </a:r>
            <a:r>
              <a:rPr lang="en-IE" sz="2000" b="0" i="0" u="none" strike="noStrike" kern="1200" cap="none" spc="0" baseline="0" dirty="0">
                <a:solidFill>
                  <a:srgbClr val="002060"/>
                </a:solidFill>
                <a:uFillTx/>
                <a:latin typeface="Gill Sans MT"/>
              </a:rPr>
              <a:t>["State"].</a:t>
            </a:r>
            <a:r>
              <a:rPr lang="en-IE" sz="2000" b="0" i="0" u="none" strike="noStrike" kern="1200" cap="none" spc="0" baseline="0" dirty="0" err="1">
                <a:solidFill>
                  <a:srgbClr val="002060"/>
                </a:solidFill>
                <a:uFillTx/>
                <a:latin typeface="Gill Sans MT"/>
              </a:rPr>
              <a:t>ToString</a:t>
            </a:r>
            <a:r>
              <a:rPr lang="en-IE" sz="2000" b="0" i="0" u="none" strike="noStrike" kern="1200" cap="none" spc="0" baseline="0" dirty="0">
                <a:solidFill>
                  <a:srgbClr val="002060"/>
                </a:solidFill>
                <a:uFillTx/>
                <a:latin typeface="Gill Sans MT"/>
              </a:rPr>
              <a:t>();</a:t>
            </a:r>
          </a:p>
          <a:p>
            <a:pPr marL="0" marR="0" lvl="0" indent="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2000" b="0" i="0" u="none" strike="noStrike" kern="1200" cap="none" spc="0" baseline="0" dirty="0">
                <a:solidFill>
                  <a:srgbClr val="002060"/>
                </a:solidFill>
                <a:uFillTx/>
                <a:latin typeface="Gill Sans MT"/>
              </a:rPr>
              <a:t>                    </a:t>
            </a:r>
            <a:r>
              <a:rPr lang="en-IE" sz="2000" b="0" i="0" u="none" strike="noStrike" kern="1200" cap="none" spc="0" baseline="0" dirty="0" err="1">
                <a:solidFill>
                  <a:srgbClr val="002060"/>
                </a:solidFill>
                <a:uFillTx/>
                <a:latin typeface="Gill Sans MT"/>
              </a:rPr>
              <a:t>customer.ZipCode</a:t>
            </a:r>
            <a:r>
              <a:rPr lang="en-IE" sz="2000" b="0" i="0" u="none" strike="noStrike" kern="1200" cap="none" spc="0" baseline="0" dirty="0">
                <a:solidFill>
                  <a:srgbClr val="002060"/>
                </a:solidFill>
                <a:uFillTx/>
                <a:latin typeface="Gill Sans MT"/>
              </a:rPr>
              <a:t> = </a:t>
            </a:r>
            <a:r>
              <a:rPr lang="en-IE" sz="2000" b="0" i="0" u="none" strike="noStrike" kern="1200" cap="none" spc="0" baseline="0" dirty="0" err="1">
                <a:solidFill>
                  <a:srgbClr val="002060"/>
                </a:solidFill>
                <a:uFillTx/>
                <a:latin typeface="Gill Sans MT"/>
              </a:rPr>
              <a:t>custReader</a:t>
            </a:r>
            <a:r>
              <a:rPr lang="en-IE" sz="2000" b="0" i="0" u="none" strike="noStrike" kern="1200" cap="none" spc="0" baseline="0" dirty="0">
                <a:solidFill>
                  <a:srgbClr val="002060"/>
                </a:solidFill>
                <a:uFillTx/>
                <a:latin typeface="Gill Sans MT"/>
              </a:rPr>
              <a:t>["</a:t>
            </a:r>
            <a:r>
              <a:rPr lang="en-IE" sz="2000" b="0" i="0" u="none" strike="noStrike" kern="1200" cap="none" spc="0" baseline="0" dirty="0" err="1">
                <a:solidFill>
                  <a:srgbClr val="002060"/>
                </a:solidFill>
                <a:uFillTx/>
                <a:latin typeface="Gill Sans MT"/>
              </a:rPr>
              <a:t>ZipCode</a:t>
            </a:r>
            <a:r>
              <a:rPr lang="en-IE" sz="2000" b="0" i="0" u="none" strike="noStrike" kern="1200" cap="none" spc="0" baseline="0" dirty="0">
                <a:solidFill>
                  <a:srgbClr val="002060"/>
                </a:solidFill>
                <a:uFillTx/>
                <a:latin typeface="Gill Sans MT"/>
              </a:rPr>
              <a:t>"].</a:t>
            </a:r>
            <a:r>
              <a:rPr lang="en-IE" sz="2000" b="0" i="0" u="none" strike="noStrike" kern="1200" cap="none" spc="0" baseline="0" dirty="0" err="1">
                <a:solidFill>
                  <a:srgbClr val="002060"/>
                </a:solidFill>
                <a:uFillTx/>
                <a:latin typeface="Gill Sans MT"/>
              </a:rPr>
              <a:t>ToString</a:t>
            </a:r>
            <a:r>
              <a:rPr lang="en-IE" sz="2000" b="0" i="0" u="none" strike="noStrike" kern="1200" cap="none" spc="0" baseline="0" dirty="0">
                <a:solidFill>
                  <a:srgbClr val="002060"/>
                </a:solidFill>
                <a:uFillTx/>
                <a:latin typeface="Gill Sans MT"/>
              </a:rPr>
              <a:t>();</a:t>
            </a:r>
          </a:p>
          <a:p>
            <a:pPr marL="0" marR="0" lvl="0" indent="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2000" b="0" i="0" u="none" strike="noStrike" kern="1200" cap="none" spc="0" baseline="0" dirty="0">
                <a:solidFill>
                  <a:srgbClr val="002060"/>
                </a:solidFill>
                <a:uFillTx/>
                <a:latin typeface="Gill Sans MT"/>
              </a:rPr>
              <a:t>                    return customer;</a:t>
            </a:r>
          </a:p>
          <a:p>
            <a:pPr marL="0" marR="0" lvl="0" indent="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2000" b="0" i="0" u="none" strike="noStrike" kern="1200" cap="none" spc="0" baseline="0" dirty="0">
                <a:solidFill>
                  <a:srgbClr val="002060"/>
                </a:solidFill>
                <a:uFillTx/>
                <a:latin typeface="Gill Sans MT"/>
              </a:rPr>
              <a:t>		}</a:t>
            </a:r>
          </a:p>
          <a:p>
            <a:pPr marL="0" marR="0" lvl="0" indent="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2000" b="0" i="0" u="none" strike="noStrike" kern="1200" cap="none" spc="0" baseline="0" dirty="0" err="1">
                <a:solidFill>
                  <a:srgbClr val="002060"/>
                </a:solidFill>
                <a:uFillTx/>
                <a:latin typeface="Gill Sans MT"/>
              </a:rPr>
              <a:t>custReader.Close</a:t>
            </a:r>
            <a:r>
              <a:rPr lang="en-IE" sz="2000" b="0" i="0" u="none" strike="noStrike" kern="1200" cap="none" spc="0" baseline="0" dirty="0">
                <a:solidFill>
                  <a:srgbClr val="002060"/>
                </a:solidFill>
                <a:uFillTx/>
                <a:latin typeface="Gill Sans MT"/>
              </a:rPr>
              <a:t>();</a:t>
            </a:r>
          </a:p>
          <a:p>
            <a:pPr marL="0" marR="0" lvl="0" indent="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2000" b="0" i="0" u="none" strike="noStrike" kern="1200" cap="none" spc="0" baseline="0" dirty="0">
              <a:solidFill>
                <a:srgbClr val="002060"/>
              </a:solidFill>
              <a:uFillTx/>
              <a:latin typeface="Gill Sans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C1F2-4B33-43AF-AFAD-6F006DC0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cap="small" dirty="0" err="1"/>
              <a:t>ExecuteScalar</a:t>
            </a:r>
            <a:endParaRPr lang="en-IE" cap="small" dirty="0"/>
          </a:p>
        </p:txBody>
      </p:sp>
    </p:spTree>
    <p:extLst>
      <p:ext uri="{BB962C8B-B14F-4D97-AF65-F5344CB8AC3E}">
        <p14:creationId xmlns:p14="http://schemas.microsoft.com/office/powerpoint/2010/main" val="3767524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EF37DF-3B14-47D8-919C-477800123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3" y="874248"/>
            <a:ext cx="12353873" cy="444347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630011-920D-40D6-8765-D1901E390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11" y="605735"/>
            <a:ext cx="11071509" cy="3957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C1F2-4B33-43AF-AFAD-6F006DC0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cap="small" dirty="0" err="1"/>
              <a:t>ExecuteNonQuery</a:t>
            </a:r>
            <a:endParaRPr lang="en-IE" cap="small" dirty="0"/>
          </a:p>
        </p:txBody>
      </p:sp>
    </p:spTree>
    <p:extLst>
      <p:ext uri="{BB962C8B-B14F-4D97-AF65-F5344CB8AC3E}">
        <p14:creationId xmlns:p14="http://schemas.microsoft.com/office/powerpoint/2010/main" val="3358780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BEF5329-9D44-4791-A496-9B2D36B44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" y="1287786"/>
            <a:ext cx="12029242" cy="311554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BDF29E-BC3D-4042-BB84-0EB60F8A1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0" y="241913"/>
            <a:ext cx="12011485" cy="637416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2BDD51-CB23-4AEB-BD44-87F76451A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088"/>
            <a:ext cx="11839934" cy="564382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EF34BA-F712-4852-9E94-ABDBD2917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5" y="401796"/>
            <a:ext cx="11967182" cy="425897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0DC413-FE17-4224-8BBB-B232352EC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7" t="19007" r="1282" b="41506"/>
          <a:stretch/>
        </p:blipFill>
        <p:spPr>
          <a:xfrm>
            <a:off x="-35473" y="839754"/>
            <a:ext cx="12162000" cy="122231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B5ABCA-3BBD-4E29-ACA7-0FF790A6C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8426"/>
            <a:ext cx="11887200" cy="283558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612C-AAD0-4165-A2D7-F430A849ADD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IE"/>
              <a:t>How to create and work with commands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18C3C-EA2D-437D-A411-C94AEAC1CBC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40000"/>
              </a:lnSpc>
            </a:pPr>
            <a:r>
              <a:rPr lang="en-IE" sz="3000"/>
              <a:t>After you define the connection to the database, you create the command objects that contain the SQL statements you want to execute against the database. </a:t>
            </a:r>
          </a:p>
          <a:p>
            <a:pPr lvl="0">
              <a:lnSpc>
                <a:spcPct val="140000"/>
              </a:lnSpc>
            </a:pPr>
            <a:r>
              <a:rPr lang="en-IE" sz="3000"/>
              <a:t>Next slide shows three constructors for the SqlCommand class.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F6AA81-49F9-4CA2-B71B-78E8FBE86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73" y="-25200"/>
            <a:ext cx="11549850" cy="68832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EEE59A-69B7-41CD-A28B-AD0144D52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841"/>
            <a:ext cx="12191996" cy="559292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9DAF-1B02-4E74-B7D5-80B222B77A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1676" y="382383"/>
            <a:ext cx="10178323" cy="1162330"/>
          </a:xfrm>
        </p:spPr>
        <p:txBody>
          <a:bodyPr anchorCtr="1">
            <a:normAutofit fontScale="90000"/>
          </a:bodyPr>
          <a:lstStyle/>
          <a:p>
            <a:pPr lvl="0" algn="ctr"/>
            <a:r>
              <a:rPr lang="en-IE" sz="4300"/>
              <a:t>How to create and work with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96319-A46E-4CC2-B3E6-414DEA06021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14400" y="1970842"/>
            <a:ext cx="10688714" cy="4722921"/>
          </a:xfrm>
        </p:spPr>
        <p:txBody>
          <a:bodyPr/>
          <a:lstStyle/>
          <a:p>
            <a:pPr lvl="0">
              <a:lnSpc>
                <a:spcPct val="140000"/>
              </a:lnSpc>
            </a:pPr>
            <a:r>
              <a:rPr lang="en-IE" sz="2400"/>
              <a:t>A parameter lets you place variable information into a SQL statement. </a:t>
            </a:r>
          </a:p>
          <a:p>
            <a:pPr lvl="0">
              <a:lnSpc>
                <a:spcPct val="140000"/>
              </a:lnSpc>
            </a:pPr>
            <a:r>
              <a:rPr lang="en-IE" sz="2400"/>
              <a:t>When you use a parameter in the Where clause of a Select statement, the resulting query is often called a </a:t>
            </a:r>
            <a:r>
              <a:rPr lang="en-IE" sz="2400">
                <a:solidFill>
                  <a:srgbClr val="FF0000"/>
                </a:solidFill>
              </a:rPr>
              <a:t>parameterized query </a:t>
            </a:r>
            <a:r>
              <a:rPr lang="en-IE" sz="2400"/>
              <a:t>because the results of the query depend on the values of the parameters. </a:t>
            </a:r>
          </a:p>
          <a:p>
            <a:pPr lvl="0">
              <a:lnSpc>
                <a:spcPct val="140000"/>
              </a:lnSpc>
            </a:pPr>
            <a:r>
              <a:rPr lang="en-IE" sz="2400"/>
              <a:t>Parameters are also often used in Insert or Update statements to provide the values for the database row or rows to be inserted or updated. </a:t>
            </a:r>
          </a:p>
          <a:p>
            <a:pPr lvl="0">
              <a:lnSpc>
                <a:spcPct val="140000"/>
              </a:lnSpc>
            </a:pPr>
            <a:r>
              <a:rPr lang="en-IE" sz="2400"/>
              <a:t>Likewise, you can use parameters in a Delete statement to indicate which row or rows should be deleted.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366</TotalTime>
  <Words>554</Words>
  <Application>Microsoft Office PowerPoint</Application>
  <PresentationFormat>Widescreen</PresentationFormat>
  <Paragraphs>49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Gill Sans MT</vt:lpstr>
      <vt:lpstr>Impact</vt:lpstr>
      <vt:lpstr>Badge</vt:lpstr>
      <vt:lpstr>Writing your own ado.net objects</vt:lpstr>
      <vt:lpstr>How to work with connections and commands </vt:lpstr>
      <vt:lpstr>PowerPoint Presentation</vt:lpstr>
      <vt:lpstr>PowerPoint Presentation</vt:lpstr>
      <vt:lpstr>PowerPoint Presentation</vt:lpstr>
      <vt:lpstr>How to create and work with commands </vt:lpstr>
      <vt:lpstr>PowerPoint Presentation</vt:lpstr>
      <vt:lpstr>PowerPoint Presentation</vt:lpstr>
      <vt:lpstr>How to create and work with parameters </vt:lpstr>
      <vt:lpstr>How to create and work with parameters </vt:lpstr>
      <vt:lpstr>PowerPoint Presentation</vt:lpstr>
      <vt:lpstr>How to work with parameters </vt:lpstr>
      <vt:lpstr>PowerPoint Presentation</vt:lpstr>
      <vt:lpstr>How to execute commands </vt:lpstr>
      <vt:lpstr>PowerPoint Presentation</vt:lpstr>
      <vt:lpstr>PowerPoint Presentation</vt:lpstr>
      <vt:lpstr>How to execute the sql commands</vt:lpstr>
      <vt:lpstr>ExecuteReader</vt:lpstr>
      <vt:lpstr>How to execute commands </vt:lpstr>
      <vt:lpstr>PowerPoint Presentation</vt:lpstr>
      <vt:lpstr>ExecuteScalar</vt:lpstr>
      <vt:lpstr>PowerPoint Presentation</vt:lpstr>
      <vt:lpstr>PowerPoint Presentation</vt:lpstr>
      <vt:lpstr>ExecuteNonQuery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your own ado.net objects</dc:title>
  <dc:creator>Angela Richard</dc:creator>
  <cp:lastModifiedBy>COB TUTOR</cp:lastModifiedBy>
  <cp:revision>3</cp:revision>
  <dcterms:created xsi:type="dcterms:W3CDTF">2018-02-06T20:30:40Z</dcterms:created>
  <dcterms:modified xsi:type="dcterms:W3CDTF">2019-04-04T07:43:42Z</dcterms:modified>
</cp:coreProperties>
</file>