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57" r:id="rId3"/>
    <p:sldId id="262" r:id="rId4"/>
    <p:sldId id="258" r:id="rId5"/>
    <p:sldId id="261" r:id="rId6"/>
    <p:sldId id="264" r:id="rId7"/>
    <p:sldId id="260" r:id="rId8"/>
    <p:sldId id="265" r:id="rId9"/>
    <p:sldId id="263" r:id="rId10"/>
    <p:sldId id="266" r:id="rId11"/>
    <p:sldId id="267" r:id="rId12"/>
    <p:sldId id="269" r:id="rId13"/>
    <p:sldId id="270" r:id="rId14"/>
    <p:sldId id="271" r:id="rId15"/>
    <p:sldId id="268" r:id="rId16"/>
    <p:sldId id="272" r:id="rId17"/>
    <p:sldId id="273" r:id="rId18"/>
    <p:sldId id="274" r:id="rId19"/>
    <p:sldId id="275" r:id="rId20"/>
    <p:sldId id="279" r:id="rId21"/>
    <p:sldId id="278" r:id="rId22"/>
    <p:sldId id="280" r:id="rId23"/>
    <p:sldId id="281" r:id="rId24"/>
    <p:sldId id="282" r:id="rId25"/>
    <p:sldId id="283" r:id="rId26"/>
    <p:sldId id="277" r:id="rId27"/>
    <p:sldId id="276" r:id="rId28"/>
    <p:sldId id="284" r:id="rId29"/>
    <p:sldId id="286" r:id="rId30"/>
    <p:sldId id="285" r:id="rId31"/>
    <p:sldId id="287" r:id="rId32"/>
    <p:sldId id="292" r:id="rId33"/>
    <p:sldId id="288" r:id="rId34"/>
    <p:sldId id="289" r:id="rId35"/>
    <p:sldId id="290" r:id="rId36"/>
    <p:sldId id="293" r:id="rId37"/>
    <p:sldId id="291" r:id="rId38"/>
    <p:sldId id="294" r:id="rId39"/>
    <p:sldId id="304" r:id="rId40"/>
    <p:sldId id="295" r:id="rId41"/>
    <p:sldId id="305" r:id="rId42"/>
    <p:sldId id="296" r:id="rId43"/>
    <p:sldId id="297" r:id="rId44"/>
    <p:sldId id="298" r:id="rId45"/>
    <p:sldId id="299" r:id="rId46"/>
    <p:sldId id="302" r:id="rId47"/>
    <p:sldId id="300" r:id="rId48"/>
    <p:sldId id="301" r:id="rId49"/>
    <p:sldId id="303" r:id="rId50"/>
    <p:sldId id="307" r:id="rId51"/>
    <p:sldId id="306" r:id="rId52"/>
    <p:sldId id="308" r:id="rId53"/>
    <p:sldId id="309" r:id="rId54"/>
    <p:sldId id="310" r:id="rId55"/>
    <p:sldId id="311"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998A55-EA9F-4A08-946A-1243528A640D}" type="datetimeFigureOut">
              <a:rPr lang="en-IE" smtClean="0"/>
              <a:t>27/02/2019</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BCE9A9-B436-47E1-9275-1FF248BE0547}" type="slidenum">
              <a:rPr lang="en-IE" smtClean="0"/>
              <a:t>‹#›</a:t>
            </a:fld>
            <a:endParaRPr lang="en-IE"/>
          </a:p>
        </p:txBody>
      </p:sp>
    </p:spTree>
    <p:extLst>
      <p:ext uri="{BB962C8B-B14F-4D97-AF65-F5344CB8AC3E}">
        <p14:creationId xmlns:p14="http://schemas.microsoft.com/office/powerpoint/2010/main" val="2311810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4BCE9A9-B436-47E1-9275-1FF248BE0547}" type="slidenum">
              <a:rPr lang="en-IE" smtClean="0"/>
              <a:t>1</a:t>
            </a:fld>
            <a:endParaRPr lang="en-IE"/>
          </a:p>
        </p:txBody>
      </p:sp>
    </p:spTree>
    <p:extLst>
      <p:ext uri="{BB962C8B-B14F-4D97-AF65-F5344CB8AC3E}">
        <p14:creationId xmlns:p14="http://schemas.microsoft.com/office/powerpoint/2010/main" val="35427774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a:blip r:embed="rId2"/>
          <a:stretch>
            <a:fillRect/>
          </a:stretch>
        </a:blipFill>
        <a:effectLst/>
      </p:bgPr>
    </p:bg>
    <p:spTree>
      <p:nvGrpSpPr>
        <p:cNvPr id="1" name=""/>
        <p:cNvGrpSpPr/>
        <p:nvPr/>
      </p:nvGrpSpPr>
      <p:grpSpPr>
        <a:xfrm>
          <a:off x="0" y="0"/>
          <a:ext cx="0" cy="0"/>
          <a:chOff x="0" y="0"/>
          <a:chExt cx="0" cy="0"/>
        </a:xfrm>
      </p:grpSpPr>
      <p:pic>
        <p:nvPicPr>
          <p:cNvPr id="2" name="Picture 6" descr="Celestia-R1---OverlayTitleHD.png"/>
          <p:cNvPicPr>
            <a:picLocks noChangeAspect="1"/>
          </p:cNvPicPr>
          <p:nvPr/>
        </p:nvPicPr>
        <p:blipFill>
          <a:blip r:embed="rId3"/>
          <a:stretch>
            <a:fillRect/>
          </a:stretch>
        </p:blipFill>
        <p:spPr>
          <a:xfrm>
            <a:off x="0" y="0"/>
            <a:ext cx="12188823" cy="6856216"/>
          </a:xfrm>
          <a:prstGeom prst="rect">
            <a:avLst/>
          </a:prstGeom>
          <a:noFill/>
          <a:ln cap="flat">
            <a:noFill/>
          </a:ln>
        </p:spPr>
      </p:pic>
      <p:sp>
        <p:nvSpPr>
          <p:cNvPr id="3" name="Title 1"/>
          <p:cNvSpPr txBox="1">
            <a:spLocks noGrp="1"/>
          </p:cNvSpPr>
          <p:nvPr>
            <p:ph type="ctrTitle"/>
          </p:nvPr>
        </p:nvSpPr>
        <p:spPr>
          <a:xfrm>
            <a:off x="3962396" y="1964268"/>
            <a:ext cx="7197727" cy="2421468"/>
          </a:xfrm>
        </p:spPr>
        <p:txBody>
          <a:bodyPr anchor="b"/>
          <a:lstStyle>
            <a:lvl1pPr algn="r">
              <a:defRPr sz="4800"/>
            </a:lvl1pPr>
          </a:lstStyle>
          <a:p>
            <a:pPr lvl="0"/>
            <a:r>
              <a:rPr lang="en-US"/>
              <a:t>Click to edit Master title style</a:t>
            </a:r>
          </a:p>
        </p:txBody>
      </p:sp>
      <p:sp>
        <p:nvSpPr>
          <p:cNvPr id="4" name="Subtitle 2"/>
          <p:cNvSpPr txBox="1">
            <a:spLocks noGrp="1"/>
          </p:cNvSpPr>
          <p:nvPr>
            <p:ph type="subTitle" idx="1"/>
          </p:nvPr>
        </p:nvSpPr>
        <p:spPr>
          <a:xfrm>
            <a:off x="3962396" y="4385727"/>
            <a:ext cx="7197727" cy="1405469"/>
          </a:xfrm>
        </p:spPr>
        <p:txBody>
          <a:bodyPr anchor="t"/>
          <a:lstStyle>
            <a:lvl1pPr marL="0" indent="0" algn="r">
              <a:buNone/>
              <a:defRPr cap="all"/>
            </a:lvl1pPr>
          </a:lstStyle>
          <a:p>
            <a:pPr lvl="0"/>
            <a:r>
              <a:rPr lang="en-US"/>
              <a:t>Click to edit Master subtitle style</a:t>
            </a:r>
          </a:p>
        </p:txBody>
      </p:sp>
      <p:sp>
        <p:nvSpPr>
          <p:cNvPr id="5" name="Date Placeholder 3"/>
          <p:cNvSpPr txBox="1">
            <a:spLocks noGrp="1"/>
          </p:cNvSpPr>
          <p:nvPr>
            <p:ph type="dt" sz="half" idx="7"/>
          </p:nvPr>
        </p:nvSpPr>
        <p:spPr>
          <a:xfrm>
            <a:off x="8932554" y="5870576"/>
            <a:ext cx="1600200" cy="377820"/>
          </a:xfrm>
        </p:spPr>
        <p:txBody>
          <a:bodyPr/>
          <a:lstStyle>
            <a:lvl1pPr>
              <a:defRPr/>
            </a:lvl1pPr>
          </a:lstStyle>
          <a:p>
            <a:pPr lvl="0"/>
            <a:fld id="{4B388B78-E70F-4C41-A74F-175065A502C8}" type="datetime1">
              <a:rPr lang="en-US"/>
              <a:pPr lvl="0"/>
              <a:t>2/27/2019</a:t>
            </a:fld>
            <a:endParaRPr lang="en-US"/>
          </a:p>
        </p:txBody>
      </p:sp>
      <p:sp>
        <p:nvSpPr>
          <p:cNvPr id="6" name="Footer Placeholder 4"/>
          <p:cNvSpPr txBox="1">
            <a:spLocks noGrp="1"/>
          </p:cNvSpPr>
          <p:nvPr>
            <p:ph type="ftr" sz="quarter" idx="9"/>
          </p:nvPr>
        </p:nvSpPr>
        <p:spPr>
          <a:xfrm>
            <a:off x="3962396" y="5870576"/>
            <a:ext cx="4893960" cy="377820"/>
          </a:xfrm>
        </p:spPr>
        <p:txBody>
          <a:bodyPr/>
          <a:lstStyle>
            <a:lvl1pPr>
              <a:defRPr/>
            </a:lvl1pPr>
          </a:lstStyle>
          <a:p>
            <a:pPr lvl="0"/>
            <a:endParaRPr lang="en-US"/>
          </a:p>
        </p:txBody>
      </p:sp>
      <p:sp>
        <p:nvSpPr>
          <p:cNvPr id="7" name="Slide Number Placeholder 5"/>
          <p:cNvSpPr txBox="1">
            <a:spLocks noGrp="1"/>
          </p:cNvSpPr>
          <p:nvPr>
            <p:ph type="sldNum" sz="quarter" idx="8"/>
          </p:nvPr>
        </p:nvSpPr>
        <p:spPr>
          <a:xfrm>
            <a:off x="10608960" y="5870576"/>
            <a:ext cx="551163" cy="377820"/>
          </a:xfrm>
        </p:spPr>
        <p:txBody>
          <a:bodyPr/>
          <a:lstStyle>
            <a:lvl1pPr>
              <a:defRPr/>
            </a:lvl1pPr>
          </a:lstStyle>
          <a:p>
            <a:pPr lvl="0"/>
            <a:fld id="{B3E0BDA2-9041-42CA-91EC-4FB2CC8D8861}" type="slidenum">
              <a:t>‹#›</a:t>
            </a:fld>
            <a:endParaRPr lang="en-US"/>
          </a:p>
        </p:txBody>
      </p:sp>
    </p:spTree>
    <p:extLst>
      <p:ext uri="{BB962C8B-B14F-4D97-AF65-F5344CB8AC3E}">
        <p14:creationId xmlns:p14="http://schemas.microsoft.com/office/powerpoint/2010/main" val="186052904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2" name="Picture 7" descr="Celestia-R1---OverlayContentHD.png"/>
          <p:cNvPicPr>
            <a:picLocks noChangeAspect="1"/>
          </p:cNvPicPr>
          <p:nvPr/>
        </p:nvPicPr>
        <p:blipFill>
          <a:blip r:embed="rId2"/>
          <a:stretch>
            <a:fillRect/>
          </a:stretch>
        </p:blipFill>
        <p:spPr>
          <a:xfrm>
            <a:off x="0" y="0"/>
            <a:ext cx="12188823" cy="6856216"/>
          </a:xfrm>
          <a:prstGeom prst="rect">
            <a:avLst/>
          </a:prstGeom>
          <a:noFill/>
          <a:ln cap="flat">
            <a:noFill/>
          </a:ln>
        </p:spPr>
      </p:pic>
      <p:sp>
        <p:nvSpPr>
          <p:cNvPr id="3" name="Title 1"/>
          <p:cNvSpPr txBox="1">
            <a:spLocks noGrp="1"/>
          </p:cNvSpPr>
          <p:nvPr>
            <p:ph type="title"/>
          </p:nvPr>
        </p:nvSpPr>
        <p:spPr>
          <a:xfrm>
            <a:off x="685800" y="4732861"/>
            <a:ext cx="10131423" cy="566735"/>
          </a:xfrm>
        </p:spPr>
        <p:txBody>
          <a:bodyPr anchor="b"/>
          <a:lstStyle>
            <a:lvl1pPr>
              <a:defRPr sz="2400"/>
            </a:lvl1pPr>
          </a:lstStyle>
          <a:p>
            <a:pPr lvl="0"/>
            <a:r>
              <a:rPr lang="en-US"/>
              <a:t>Click to edit Master title style</a:t>
            </a:r>
          </a:p>
        </p:txBody>
      </p:sp>
      <p:sp>
        <p:nvSpPr>
          <p:cNvPr id="4" name="Picture Placeholder 2"/>
          <p:cNvSpPr txBox="1">
            <a:spLocks noGrp="1"/>
          </p:cNvSpPr>
          <p:nvPr>
            <p:ph type="pic" idx="4294967295"/>
          </p:nvPr>
        </p:nvSpPr>
        <p:spPr>
          <a:xfrm>
            <a:off x="1371600" y="932111"/>
            <a:ext cx="8759823" cy="3164976"/>
          </a:xfrm>
          <a:ln w="50804" cap="sq">
            <a:solidFill>
              <a:srgbClr val="FFFFFF"/>
            </a:solidFill>
            <a:prstDash val="solid"/>
            <a:miter/>
          </a:ln>
          <a:effectLst>
            <a:outerShdw dir="16200000" algn="tl">
              <a:srgbClr val="000000">
                <a:alpha val="43000"/>
              </a:srgbClr>
            </a:outerShdw>
          </a:effectLst>
        </p:spPr>
        <p:txBody>
          <a:bodyPr anchor="t" anchorCtr="1"/>
          <a:lstStyle>
            <a:lvl1pPr marL="0" indent="0" algn="ctr">
              <a:buNone/>
              <a:defRPr sz="1600"/>
            </a:lvl1pPr>
          </a:lstStyle>
          <a:p>
            <a:pPr lvl="0"/>
            <a:r>
              <a:rPr lang="en-US"/>
              <a:t>Click icon to add picture</a:t>
            </a:r>
          </a:p>
        </p:txBody>
      </p:sp>
      <p:sp>
        <p:nvSpPr>
          <p:cNvPr id="5" name="Text Placeholder 3"/>
          <p:cNvSpPr txBox="1">
            <a:spLocks noGrp="1"/>
          </p:cNvSpPr>
          <p:nvPr>
            <p:ph type="body" idx="4294967295"/>
          </p:nvPr>
        </p:nvSpPr>
        <p:spPr>
          <a:xfrm>
            <a:off x="685800" y="5299606"/>
            <a:ext cx="10131423" cy="493711"/>
          </a:xfrm>
        </p:spPr>
        <p:txBody>
          <a:bodyPr anchor="t"/>
          <a:lstStyle>
            <a:lvl1pPr marL="0" indent="0">
              <a:buNone/>
              <a:defRPr sz="1400"/>
            </a:lvl1pPr>
          </a:lstStyle>
          <a:p>
            <a:pPr lvl="0"/>
            <a:r>
              <a:rPr lang="en-US"/>
              <a:t>Edit Master text styles</a:t>
            </a:r>
          </a:p>
        </p:txBody>
      </p:sp>
      <p:sp>
        <p:nvSpPr>
          <p:cNvPr id="6" name="Date Placeholder 4"/>
          <p:cNvSpPr txBox="1">
            <a:spLocks noGrp="1"/>
          </p:cNvSpPr>
          <p:nvPr>
            <p:ph type="dt" sz="half" idx="7"/>
          </p:nvPr>
        </p:nvSpPr>
        <p:spPr/>
        <p:txBody>
          <a:bodyPr/>
          <a:lstStyle>
            <a:lvl1pPr>
              <a:defRPr/>
            </a:lvl1pPr>
          </a:lstStyle>
          <a:p>
            <a:pPr lvl="0"/>
            <a:fld id="{3E69E201-708E-4DE2-9C5B-A9EB3A5B3476}" type="datetime1">
              <a:rPr lang="en-US"/>
              <a:pPr lvl="0"/>
              <a:t>2/27/2019</a:t>
            </a:fld>
            <a:endParaRPr lang="en-US"/>
          </a:p>
        </p:txBody>
      </p:sp>
      <p:sp>
        <p:nvSpPr>
          <p:cNvPr id="7" name="Footer Placeholder 5"/>
          <p:cNvSpPr txBox="1">
            <a:spLocks noGrp="1"/>
          </p:cNvSpPr>
          <p:nvPr>
            <p:ph type="ftr" sz="quarter" idx="9"/>
          </p:nvPr>
        </p:nvSpPr>
        <p:spPr/>
        <p:txBody>
          <a:bodyPr/>
          <a:lstStyle>
            <a:lvl1pPr>
              <a:defRPr/>
            </a:lvl1pPr>
          </a:lstStyle>
          <a:p>
            <a:pPr lvl="0"/>
            <a:endParaRPr lang="en-US"/>
          </a:p>
        </p:txBody>
      </p:sp>
      <p:sp>
        <p:nvSpPr>
          <p:cNvPr id="8" name="Slide Number Placeholder 6"/>
          <p:cNvSpPr txBox="1">
            <a:spLocks noGrp="1"/>
          </p:cNvSpPr>
          <p:nvPr>
            <p:ph type="sldNum" sz="quarter" idx="8"/>
          </p:nvPr>
        </p:nvSpPr>
        <p:spPr/>
        <p:txBody>
          <a:bodyPr/>
          <a:lstStyle>
            <a:lvl1pPr>
              <a:defRPr/>
            </a:lvl1pPr>
          </a:lstStyle>
          <a:p>
            <a:pPr lvl="0"/>
            <a:fld id="{28E65FAB-F70D-48FD-86C1-A21E5F30C9D8}" type="slidenum">
              <a:t>‹#›</a:t>
            </a:fld>
            <a:endParaRPr lang="en-US"/>
          </a:p>
        </p:txBody>
      </p:sp>
    </p:spTree>
    <p:extLst>
      <p:ext uri="{BB962C8B-B14F-4D97-AF65-F5344CB8AC3E}">
        <p14:creationId xmlns:p14="http://schemas.microsoft.com/office/powerpoint/2010/main" val="4104389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2" name="Picture 6" descr="Celestia-R1---OverlayContentHD.png"/>
          <p:cNvPicPr>
            <a:picLocks noChangeAspect="1"/>
          </p:cNvPicPr>
          <p:nvPr/>
        </p:nvPicPr>
        <p:blipFill>
          <a:blip r:embed="rId2"/>
          <a:stretch>
            <a:fillRect/>
          </a:stretch>
        </p:blipFill>
        <p:spPr>
          <a:xfrm>
            <a:off x="0" y="0"/>
            <a:ext cx="12188823" cy="6856216"/>
          </a:xfrm>
          <a:prstGeom prst="rect">
            <a:avLst/>
          </a:prstGeom>
          <a:noFill/>
          <a:ln cap="flat">
            <a:noFill/>
          </a:ln>
        </p:spPr>
      </p:pic>
      <p:sp>
        <p:nvSpPr>
          <p:cNvPr id="3" name="Title 1"/>
          <p:cNvSpPr txBox="1">
            <a:spLocks noGrp="1"/>
          </p:cNvSpPr>
          <p:nvPr>
            <p:ph type="title"/>
          </p:nvPr>
        </p:nvSpPr>
        <p:spPr>
          <a:xfrm>
            <a:off x="685800" y="609603"/>
            <a:ext cx="10131423" cy="3124203"/>
          </a:xfrm>
        </p:spPr>
        <p:txBody>
          <a:bodyPr/>
          <a:lstStyle>
            <a:lvl1pPr>
              <a:defRPr sz="3200" cap="none"/>
            </a:lvl1pPr>
          </a:lstStyle>
          <a:p>
            <a:pPr lvl="0"/>
            <a:r>
              <a:rPr lang="en-US"/>
              <a:t>Click to edit Master title style</a:t>
            </a:r>
          </a:p>
        </p:txBody>
      </p:sp>
      <p:sp>
        <p:nvSpPr>
          <p:cNvPr id="4" name="Text Placeholder 2"/>
          <p:cNvSpPr txBox="1">
            <a:spLocks noGrp="1"/>
          </p:cNvSpPr>
          <p:nvPr>
            <p:ph type="body" idx="4294967295"/>
          </p:nvPr>
        </p:nvSpPr>
        <p:spPr>
          <a:xfrm>
            <a:off x="685800" y="4343400"/>
            <a:ext cx="10131423" cy="1447796"/>
          </a:xfrm>
        </p:spPr>
        <p:txBody>
          <a:bodyPr/>
          <a:lstStyle>
            <a:lvl1pPr marL="0" indent="0">
              <a:buNone/>
              <a:defRPr sz="2000"/>
            </a:lvl1pPr>
          </a:lstStyle>
          <a:p>
            <a:pPr lvl="0"/>
            <a:r>
              <a:rPr lang="en-US"/>
              <a:t>Edit Master text styles</a:t>
            </a:r>
          </a:p>
        </p:txBody>
      </p:sp>
      <p:sp>
        <p:nvSpPr>
          <p:cNvPr id="5" name="Date Placeholder 3"/>
          <p:cNvSpPr txBox="1">
            <a:spLocks noGrp="1"/>
          </p:cNvSpPr>
          <p:nvPr>
            <p:ph type="dt" sz="half" idx="7"/>
          </p:nvPr>
        </p:nvSpPr>
        <p:spPr/>
        <p:txBody>
          <a:bodyPr/>
          <a:lstStyle>
            <a:lvl1pPr>
              <a:defRPr/>
            </a:lvl1pPr>
          </a:lstStyle>
          <a:p>
            <a:pPr lvl="0"/>
            <a:fld id="{B36B1B55-9432-4834-90F3-BC1CC36A3C00}" type="datetime1">
              <a:rPr lang="en-US"/>
              <a:pPr lvl="0"/>
              <a:t>2/27/2019</a:t>
            </a:fld>
            <a:endParaRPr lang="en-US"/>
          </a:p>
        </p:txBody>
      </p:sp>
      <p:sp>
        <p:nvSpPr>
          <p:cNvPr id="6" name="Footer Placeholder 4"/>
          <p:cNvSpPr txBox="1">
            <a:spLocks noGrp="1"/>
          </p:cNvSpPr>
          <p:nvPr>
            <p:ph type="ftr" sz="quarter" idx="9"/>
          </p:nvPr>
        </p:nvSpPr>
        <p:spPr/>
        <p:txBody>
          <a:bodyPr/>
          <a:lstStyle>
            <a:lvl1pPr>
              <a:defRPr/>
            </a:lvl1pPr>
          </a:lstStyle>
          <a:p>
            <a:pPr lvl="0"/>
            <a:endParaRPr lang="en-US"/>
          </a:p>
        </p:txBody>
      </p:sp>
      <p:sp>
        <p:nvSpPr>
          <p:cNvPr id="7" name="Slide Number Placeholder 5"/>
          <p:cNvSpPr txBox="1">
            <a:spLocks noGrp="1"/>
          </p:cNvSpPr>
          <p:nvPr>
            <p:ph type="sldNum" sz="quarter" idx="8"/>
          </p:nvPr>
        </p:nvSpPr>
        <p:spPr/>
        <p:txBody>
          <a:bodyPr/>
          <a:lstStyle>
            <a:lvl1pPr>
              <a:defRPr/>
            </a:lvl1pPr>
          </a:lstStyle>
          <a:p>
            <a:pPr lvl="0"/>
            <a:fld id="{472131C2-3054-4D59-B978-0B6B21D11AA7}" type="slidenum">
              <a:t>‹#›</a:t>
            </a:fld>
            <a:endParaRPr lang="en-US"/>
          </a:p>
        </p:txBody>
      </p:sp>
    </p:spTree>
    <p:extLst>
      <p:ext uri="{BB962C8B-B14F-4D97-AF65-F5344CB8AC3E}">
        <p14:creationId xmlns:p14="http://schemas.microsoft.com/office/powerpoint/2010/main" val="1720284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2" name="Picture 15" descr="Celestia-R1---OverlayContentHD.png"/>
          <p:cNvPicPr>
            <a:picLocks noChangeAspect="1"/>
          </p:cNvPicPr>
          <p:nvPr/>
        </p:nvPicPr>
        <p:blipFill>
          <a:blip r:embed="rId2"/>
          <a:stretch>
            <a:fillRect/>
          </a:stretch>
        </p:blipFill>
        <p:spPr>
          <a:xfrm>
            <a:off x="0" y="0"/>
            <a:ext cx="12188823" cy="6856216"/>
          </a:xfrm>
          <a:prstGeom prst="rect">
            <a:avLst/>
          </a:prstGeom>
          <a:noFill/>
          <a:ln cap="flat">
            <a:noFill/>
          </a:ln>
        </p:spPr>
      </p:pic>
      <p:sp>
        <p:nvSpPr>
          <p:cNvPr id="3" name="TextBox 14"/>
          <p:cNvSpPr txBox="1"/>
          <p:nvPr/>
        </p:nvSpPr>
        <p:spPr>
          <a:xfrm>
            <a:off x="10237869" y="2743200"/>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all" spc="0" baseline="0">
                <a:solidFill>
                  <a:srgbClr val="FFFFFF"/>
                </a:solidFill>
                <a:uFillTx/>
                <a:latin typeface="Calibri"/>
              </a:rPr>
              <a:t>”</a:t>
            </a:r>
          </a:p>
        </p:txBody>
      </p:sp>
      <p:sp>
        <p:nvSpPr>
          <p:cNvPr id="4" name="TextBox 10"/>
          <p:cNvSpPr txBox="1"/>
          <p:nvPr/>
        </p:nvSpPr>
        <p:spPr>
          <a:xfrm>
            <a:off x="488271" y="823334"/>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all" spc="0" baseline="0">
                <a:solidFill>
                  <a:srgbClr val="FFFFFF"/>
                </a:solidFill>
                <a:uFillTx/>
                <a:latin typeface="Calibri"/>
              </a:rPr>
              <a:t>“</a:t>
            </a:r>
          </a:p>
        </p:txBody>
      </p:sp>
      <p:sp>
        <p:nvSpPr>
          <p:cNvPr id="5" name="Title 1"/>
          <p:cNvSpPr txBox="1">
            <a:spLocks noGrp="1"/>
          </p:cNvSpPr>
          <p:nvPr>
            <p:ph type="title"/>
          </p:nvPr>
        </p:nvSpPr>
        <p:spPr>
          <a:xfrm>
            <a:off x="992270" y="609603"/>
            <a:ext cx="9550395" cy="2743200"/>
          </a:xfrm>
        </p:spPr>
        <p:txBody>
          <a:bodyPr/>
          <a:lstStyle>
            <a:lvl1pPr>
              <a:defRPr sz="3200" cap="none"/>
            </a:lvl1pPr>
          </a:lstStyle>
          <a:p>
            <a:pPr lvl="0"/>
            <a:r>
              <a:rPr lang="en-US"/>
              <a:t>Click to edit Master title style</a:t>
            </a:r>
          </a:p>
        </p:txBody>
      </p:sp>
      <p:sp>
        <p:nvSpPr>
          <p:cNvPr id="6" name="Text Placeholder 9"/>
          <p:cNvSpPr txBox="1">
            <a:spLocks noGrp="1"/>
          </p:cNvSpPr>
          <p:nvPr>
            <p:ph type="body" idx="4294967295"/>
          </p:nvPr>
        </p:nvSpPr>
        <p:spPr>
          <a:xfrm>
            <a:off x="1097874" y="3352803"/>
            <a:ext cx="9339187" cy="381003"/>
          </a:xfrm>
        </p:spPr>
        <p:txBody>
          <a:bodyPr/>
          <a:lstStyle>
            <a:lvl1pPr marL="0" indent="0">
              <a:buNone/>
              <a:defRPr/>
            </a:lvl1pPr>
          </a:lstStyle>
          <a:p>
            <a:pPr lvl="0"/>
            <a:r>
              <a:rPr lang="en-US"/>
              <a:t>Edit Master text styles</a:t>
            </a:r>
          </a:p>
        </p:txBody>
      </p:sp>
      <p:sp>
        <p:nvSpPr>
          <p:cNvPr id="7" name="Text Placeholder 2"/>
          <p:cNvSpPr txBox="1">
            <a:spLocks noGrp="1"/>
          </p:cNvSpPr>
          <p:nvPr>
            <p:ph type="body" idx="4294967295"/>
          </p:nvPr>
        </p:nvSpPr>
        <p:spPr>
          <a:xfrm>
            <a:off x="687464" y="4343400"/>
            <a:ext cx="10152363" cy="1447796"/>
          </a:xfrm>
        </p:spPr>
        <p:txBody>
          <a:bodyPr/>
          <a:lstStyle>
            <a:lvl1pPr marL="0" indent="0">
              <a:buNone/>
              <a:defRPr sz="2000"/>
            </a:lvl1pPr>
          </a:lstStyle>
          <a:p>
            <a:pPr lvl="0"/>
            <a:r>
              <a:rPr lang="en-US"/>
              <a:t>Edit Master text styles</a:t>
            </a:r>
          </a:p>
        </p:txBody>
      </p:sp>
      <p:sp>
        <p:nvSpPr>
          <p:cNvPr id="8" name="Date Placeholder 3"/>
          <p:cNvSpPr txBox="1">
            <a:spLocks noGrp="1"/>
          </p:cNvSpPr>
          <p:nvPr>
            <p:ph type="dt" sz="half" idx="7"/>
          </p:nvPr>
        </p:nvSpPr>
        <p:spPr/>
        <p:txBody>
          <a:bodyPr/>
          <a:lstStyle>
            <a:lvl1pPr>
              <a:defRPr/>
            </a:lvl1pPr>
          </a:lstStyle>
          <a:p>
            <a:pPr lvl="0"/>
            <a:fld id="{4B088A47-BD97-4B4B-BD59-A300BAAAD61F}" type="datetime1">
              <a:rPr lang="en-US"/>
              <a:pPr lvl="0"/>
              <a:t>2/27/2019</a:t>
            </a:fld>
            <a:endParaRPr lang="en-US"/>
          </a:p>
        </p:txBody>
      </p:sp>
      <p:sp>
        <p:nvSpPr>
          <p:cNvPr id="9" name="Footer Placeholder 4"/>
          <p:cNvSpPr txBox="1">
            <a:spLocks noGrp="1"/>
          </p:cNvSpPr>
          <p:nvPr>
            <p:ph type="ftr" sz="quarter" idx="9"/>
          </p:nvPr>
        </p:nvSpPr>
        <p:spPr/>
        <p:txBody>
          <a:bodyPr/>
          <a:lstStyle>
            <a:lvl1pPr>
              <a:defRPr/>
            </a:lvl1pPr>
          </a:lstStyle>
          <a:p>
            <a:pPr lvl="0"/>
            <a:endParaRPr lang="en-US"/>
          </a:p>
        </p:txBody>
      </p:sp>
      <p:sp>
        <p:nvSpPr>
          <p:cNvPr id="10" name="Slide Number Placeholder 5"/>
          <p:cNvSpPr txBox="1">
            <a:spLocks noGrp="1"/>
          </p:cNvSpPr>
          <p:nvPr>
            <p:ph type="sldNum" sz="quarter" idx="8"/>
          </p:nvPr>
        </p:nvSpPr>
        <p:spPr/>
        <p:txBody>
          <a:bodyPr/>
          <a:lstStyle>
            <a:lvl1pPr>
              <a:defRPr/>
            </a:lvl1pPr>
          </a:lstStyle>
          <a:p>
            <a:pPr lvl="0"/>
            <a:fld id="{DEBE430D-97A6-4B88-9127-31448E33C467}" type="slidenum">
              <a:t>‹#›</a:t>
            </a:fld>
            <a:endParaRPr lang="en-US"/>
          </a:p>
        </p:txBody>
      </p:sp>
    </p:spTree>
    <p:extLst>
      <p:ext uri="{BB962C8B-B14F-4D97-AF65-F5344CB8AC3E}">
        <p14:creationId xmlns:p14="http://schemas.microsoft.com/office/powerpoint/2010/main" val="1460602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2" name="Picture 7" descr="Celestia-R1---OverlayContentHD.png"/>
          <p:cNvPicPr>
            <a:picLocks noChangeAspect="1"/>
          </p:cNvPicPr>
          <p:nvPr/>
        </p:nvPicPr>
        <p:blipFill>
          <a:blip r:embed="rId2"/>
          <a:stretch>
            <a:fillRect/>
          </a:stretch>
        </p:blipFill>
        <p:spPr>
          <a:xfrm>
            <a:off x="0" y="0"/>
            <a:ext cx="12188823" cy="6856216"/>
          </a:xfrm>
          <a:prstGeom prst="rect">
            <a:avLst/>
          </a:prstGeom>
          <a:noFill/>
          <a:ln cap="flat">
            <a:noFill/>
          </a:ln>
        </p:spPr>
      </p:pic>
      <p:sp>
        <p:nvSpPr>
          <p:cNvPr id="3" name="Title 1"/>
          <p:cNvSpPr txBox="1">
            <a:spLocks noGrp="1"/>
          </p:cNvSpPr>
          <p:nvPr>
            <p:ph type="title"/>
          </p:nvPr>
        </p:nvSpPr>
        <p:spPr>
          <a:xfrm>
            <a:off x="685800" y="3308582"/>
            <a:ext cx="10131423" cy="1468800"/>
          </a:xfrm>
        </p:spPr>
        <p:txBody>
          <a:bodyPr anchor="b"/>
          <a:lstStyle>
            <a:lvl1pPr>
              <a:defRPr sz="3200" cap="none"/>
            </a:lvl1pPr>
          </a:lstStyle>
          <a:p>
            <a:pPr lvl="0"/>
            <a:r>
              <a:rPr lang="en-US"/>
              <a:t>Click to edit Master title style</a:t>
            </a:r>
          </a:p>
        </p:txBody>
      </p:sp>
      <p:sp>
        <p:nvSpPr>
          <p:cNvPr id="4" name="Text Placeholder 2"/>
          <p:cNvSpPr txBox="1">
            <a:spLocks noGrp="1"/>
          </p:cNvSpPr>
          <p:nvPr>
            <p:ph type="body" idx="4294967295"/>
          </p:nvPr>
        </p:nvSpPr>
        <p:spPr>
          <a:xfrm>
            <a:off x="685800" y="4777383"/>
            <a:ext cx="10131423" cy="860395"/>
          </a:xfrm>
        </p:spPr>
        <p:txBody>
          <a:bodyPr anchor="t"/>
          <a:lstStyle>
            <a:lvl1pPr marL="0" indent="0">
              <a:buNone/>
              <a:defRPr sz="2000"/>
            </a:lvl1pPr>
          </a:lstStyle>
          <a:p>
            <a:pPr lvl="0"/>
            <a:r>
              <a:rPr lang="en-US"/>
              <a:t>Edit Master text styles</a:t>
            </a:r>
          </a:p>
        </p:txBody>
      </p:sp>
      <p:sp>
        <p:nvSpPr>
          <p:cNvPr id="5" name="Date Placeholder 3"/>
          <p:cNvSpPr txBox="1">
            <a:spLocks noGrp="1"/>
          </p:cNvSpPr>
          <p:nvPr>
            <p:ph type="dt" sz="half" idx="7"/>
          </p:nvPr>
        </p:nvSpPr>
        <p:spPr/>
        <p:txBody>
          <a:bodyPr/>
          <a:lstStyle>
            <a:lvl1pPr>
              <a:defRPr/>
            </a:lvl1pPr>
          </a:lstStyle>
          <a:p>
            <a:pPr lvl="0"/>
            <a:fld id="{02FE67D9-2A80-4C69-976F-0674F1BA3BC0}" type="datetime1">
              <a:rPr lang="en-US"/>
              <a:pPr lvl="0"/>
              <a:t>2/27/2019</a:t>
            </a:fld>
            <a:endParaRPr lang="en-US"/>
          </a:p>
        </p:txBody>
      </p:sp>
      <p:sp>
        <p:nvSpPr>
          <p:cNvPr id="6" name="Footer Placeholder 4"/>
          <p:cNvSpPr txBox="1">
            <a:spLocks noGrp="1"/>
          </p:cNvSpPr>
          <p:nvPr>
            <p:ph type="ftr" sz="quarter" idx="9"/>
          </p:nvPr>
        </p:nvSpPr>
        <p:spPr/>
        <p:txBody>
          <a:bodyPr/>
          <a:lstStyle>
            <a:lvl1pPr>
              <a:defRPr/>
            </a:lvl1pPr>
          </a:lstStyle>
          <a:p>
            <a:pPr lvl="0"/>
            <a:endParaRPr lang="en-US"/>
          </a:p>
        </p:txBody>
      </p:sp>
      <p:sp>
        <p:nvSpPr>
          <p:cNvPr id="7" name="Slide Number Placeholder 5"/>
          <p:cNvSpPr txBox="1">
            <a:spLocks noGrp="1"/>
          </p:cNvSpPr>
          <p:nvPr>
            <p:ph type="sldNum" sz="quarter" idx="8"/>
          </p:nvPr>
        </p:nvSpPr>
        <p:spPr/>
        <p:txBody>
          <a:bodyPr/>
          <a:lstStyle>
            <a:lvl1pPr>
              <a:defRPr/>
            </a:lvl1pPr>
          </a:lstStyle>
          <a:p>
            <a:pPr lvl="0"/>
            <a:fld id="{EE8FB5DB-4D30-4E91-884B-1C7D3B003565}" type="slidenum">
              <a:t>‹#›</a:t>
            </a:fld>
            <a:endParaRPr lang="en-US"/>
          </a:p>
        </p:txBody>
      </p:sp>
    </p:spTree>
    <p:extLst>
      <p:ext uri="{BB962C8B-B14F-4D97-AF65-F5344CB8AC3E}">
        <p14:creationId xmlns:p14="http://schemas.microsoft.com/office/powerpoint/2010/main" val="40069059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2" name="Picture 10" descr="Celestia-R1---OverlayContentHD.png"/>
          <p:cNvPicPr>
            <a:picLocks noChangeAspect="1"/>
          </p:cNvPicPr>
          <p:nvPr/>
        </p:nvPicPr>
        <p:blipFill>
          <a:blip r:embed="rId2"/>
          <a:stretch>
            <a:fillRect/>
          </a:stretch>
        </p:blipFill>
        <p:spPr>
          <a:xfrm>
            <a:off x="0" y="0"/>
            <a:ext cx="12188823" cy="6856216"/>
          </a:xfrm>
          <a:prstGeom prst="rect">
            <a:avLst/>
          </a:prstGeom>
          <a:noFill/>
          <a:ln cap="flat">
            <a:noFill/>
          </a:ln>
        </p:spPr>
      </p:pic>
      <p:sp>
        <p:nvSpPr>
          <p:cNvPr id="3" name="TextBox 12"/>
          <p:cNvSpPr txBox="1"/>
          <p:nvPr/>
        </p:nvSpPr>
        <p:spPr>
          <a:xfrm>
            <a:off x="10237869" y="2743200"/>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all" spc="0" baseline="0">
                <a:solidFill>
                  <a:srgbClr val="FFFFFF"/>
                </a:solidFill>
                <a:uFillTx/>
                <a:latin typeface="Calibri"/>
              </a:rPr>
              <a:t>”</a:t>
            </a:r>
          </a:p>
        </p:txBody>
      </p:sp>
      <p:sp>
        <p:nvSpPr>
          <p:cNvPr id="4" name="TextBox 13"/>
          <p:cNvSpPr txBox="1"/>
          <p:nvPr/>
        </p:nvSpPr>
        <p:spPr>
          <a:xfrm>
            <a:off x="488271" y="823334"/>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all" spc="0" baseline="0">
                <a:solidFill>
                  <a:srgbClr val="FFFFFF"/>
                </a:solidFill>
                <a:uFillTx/>
                <a:latin typeface="Calibri"/>
              </a:rPr>
              <a:t>“</a:t>
            </a:r>
          </a:p>
        </p:txBody>
      </p:sp>
      <p:sp>
        <p:nvSpPr>
          <p:cNvPr id="5" name="Title 1"/>
          <p:cNvSpPr txBox="1">
            <a:spLocks noGrp="1"/>
          </p:cNvSpPr>
          <p:nvPr>
            <p:ph type="title"/>
          </p:nvPr>
        </p:nvSpPr>
        <p:spPr>
          <a:xfrm>
            <a:off x="992270" y="609603"/>
            <a:ext cx="9550395" cy="2743200"/>
          </a:xfrm>
        </p:spPr>
        <p:txBody>
          <a:bodyPr/>
          <a:lstStyle>
            <a:lvl1pPr>
              <a:defRPr sz="3200" cap="none"/>
            </a:lvl1pPr>
          </a:lstStyle>
          <a:p>
            <a:pPr lvl="0"/>
            <a:r>
              <a:rPr lang="en-US"/>
              <a:t>Click to edit Master title style</a:t>
            </a:r>
          </a:p>
        </p:txBody>
      </p:sp>
      <p:sp>
        <p:nvSpPr>
          <p:cNvPr id="6" name="Text Placeholder 9"/>
          <p:cNvSpPr txBox="1">
            <a:spLocks noGrp="1"/>
          </p:cNvSpPr>
          <p:nvPr>
            <p:ph type="body" idx="4294967295"/>
          </p:nvPr>
        </p:nvSpPr>
        <p:spPr>
          <a:xfrm>
            <a:off x="685800" y="3886200"/>
            <a:ext cx="10135438" cy="888997"/>
          </a:xfrm>
        </p:spPr>
        <p:txBody>
          <a:bodyPr anchor="b"/>
          <a:lstStyle>
            <a:lvl1pPr marL="0">
              <a:buNone/>
              <a:defRPr sz="2400"/>
            </a:lvl1pPr>
          </a:lstStyle>
          <a:p>
            <a:pPr lvl="0"/>
            <a:r>
              <a:rPr lang="en-US"/>
              <a:t>Edit Master text styles</a:t>
            </a:r>
          </a:p>
        </p:txBody>
      </p:sp>
      <p:sp>
        <p:nvSpPr>
          <p:cNvPr id="7" name="Text Placeholder 2"/>
          <p:cNvSpPr txBox="1">
            <a:spLocks noGrp="1"/>
          </p:cNvSpPr>
          <p:nvPr>
            <p:ph type="body" idx="4294967295"/>
          </p:nvPr>
        </p:nvSpPr>
        <p:spPr>
          <a:xfrm>
            <a:off x="685800" y="4775197"/>
            <a:ext cx="10135438" cy="1015998"/>
          </a:xfrm>
        </p:spPr>
        <p:txBody>
          <a:bodyPr anchor="t"/>
          <a:lstStyle>
            <a:lvl1pPr marL="0" indent="0">
              <a:buNone/>
              <a:defRPr/>
            </a:lvl1pPr>
          </a:lstStyle>
          <a:p>
            <a:pPr lvl="0"/>
            <a:r>
              <a:rPr lang="en-US"/>
              <a:t>Edit Master text styles</a:t>
            </a:r>
          </a:p>
        </p:txBody>
      </p:sp>
      <p:sp>
        <p:nvSpPr>
          <p:cNvPr id="8" name="Date Placeholder 3"/>
          <p:cNvSpPr txBox="1">
            <a:spLocks noGrp="1"/>
          </p:cNvSpPr>
          <p:nvPr>
            <p:ph type="dt" sz="half" idx="7"/>
          </p:nvPr>
        </p:nvSpPr>
        <p:spPr/>
        <p:txBody>
          <a:bodyPr/>
          <a:lstStyle>
            <a:lvl1pPr>
              <a:defRPr/>
            </a:lvl1pPr>
          </a:lstStyle>
          <a:p>
            <a:pPr lvl="0"/>
            <a:fld id="{7AA3D266-9D51-421E-BF8D-754A7EC21790}" type="datetime1">
              <a:rPr lang="en-US"/>
              <a:pPr lvl="0"/>
              <a:t>2/27/2019</a:t>
            </a:fld>
            <a:endParaRPr lang="en-US"/>
          </a:p>
        </p:txBody>
      </p:sp>
      <p:sp>
        <p:nvSpPr>
          <p:cNvPr id="9" name="Footer Placeholder 4"/>
          <p:cNvSpPr txBox="1">
            <a:spLocks noGrp="1"/>
          </p:cNvSpPr>
          <p:nvPr>
            <p:ph type="ftr" sz="quarter" idx="9"/>
          </p:nvPr>
        </p:nvSpPr>
        <p:spPr/>
        <p:txBody>
          <a:bodyPr/>
          <a:lstStyle>
            <a:lvl1pPr>
              <a:defRPr/>
            </a:lvl1pPr>
          </a:lstStyle>
          <a:p>
            <a:pPr lvl="0"/>
            <a:endParaRPr lang="en-US"/>
          </a:p>
        </p:txBody>
      </p:sp>
      <p:sp>
        <p:nvSpPr>
          <p:cNvPr id="10" name="Slide Number Placeholder 5"/>
          <p:cNvSpPr txBox="1">
            <a:spLocks noGrp="1"/>
          </p:cNvSpPr>
          <p:nvPr>
            <p:ph type="sldNum" sz="quarter" idx="8"/>
          </p:nvPr>
        </p:nvSpPr>
        <p:spPr/>
        <p:txBody>
          <a:bodyPr/>
          <a:lstStyle>
            <a:lvl1pPr>
              <a:defRPr/>
            </a:lvl1pPr>
          </a:lstStyle>
          <a:p>
            <a:pPr lvl="0"/>
            <a:fld id="{EEEDCF56-D5B5-470F-A6B5-C6A418820346}" type="slidenum">
              <a:t>‹#›</a:t>
            </a:fld>
            <a:endParaRPr lang="en-US"/>
          </a:p>
        </p:txBody>
      </p:sp>
    </p:spTree>
    <p:extLst>
      <p:ext uri="{BB962C8B-B14F-4D97-AF65-F5344CB8AC3E}">
        <p14:creationId xmlns:p14="http://schemas.microsoft.com/office/powerpoint/2010/main" val="2812042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2" name="Picture 7" descr="Celestia-R1---OverlayContentHD.png"/>
          <p:cNvPicPr>
            <a:picLocks noChangeAspect="1"/>
          </p:cNvPicPr>
          <p:nvPr/>
        </p:nvPicPr>
        <p:blipFill>
          <a:blip r:embed="rId2"/>
          <a:stretch>
            <a:fillRect/>
          </a:stretch>
        </p:blipFill>
        <p:spPr>
          <a:xfrm>
            <a:off x="0" y="0"/>
            <a:ext cx="12188823" cy="6856216"/>
          </a:xfrm>
          <a:prstGeom prst="rect">
            <a:avLst/>
          </a:prstGeom>
          <a:noFill/>
          <a:ln cap="flat">
            <a:noFill/>
          </a:ln>
        </p:spPr>
      </p:pic>
      <p:sp>
        <p:nvSpPr>
          <p:cNvPr id="3" name="Title 1"/>
          <p:cNvSpPr txBox="1">
            <a:spLocks noGrp="1"/>
          </p:cNvSpPr>
          <p:nvPr>
            <p:ph type="title"/>
          </p:nvPr>
        </p:nvSpPr>
        <p:spPr>
          <a:xfrm>
            <a:off x="685800" y="609603"/>
            <a:ext cx="10131423" cy="2743200"/>
          </a:xfrm>
        </p:spPr>
        <p:txBody>
          <a:bodyPr/>
          <a:lstStyle>
            <a:lvl1pPr>
              <a:defRPr/>
            </a:lvl1pPr>
          </a:lstStyle>
          <a:p>
            <a:pPr lvl="0"/>
            <a:r>
              <a:rPr lang="en-US"/>
              <a:t>Click to edit Master title style</a:t>
            </a:r>
          </a:p>
        </p:txBody>
      </p:sp>
      <p:sp>
        <p:nvSpPr>
          <p:cNvPr id="4" name="Text Placeholder 9"/>
          <p:cNvSpPr txBox="1">
            <a:spLocks noGrp="1"/>
          </p:cNvSpPr>
          <p:nvPr>
            <p:ph type="body" idx="4294967295"/>
          </p:nvPr>
        </p:nvSpPr>
        <p:spPr>
          <a:xfrm>
            <a:off x="685800" y="3505196"/>
            <a:ext cx="10131423" cy="838203"/>
          </a:xfrm>
        </p:spPr>
        <p:txBody>
          <a:bodyPr anchor="b"/>
          <a:lstStyle>
            <a:lvl1pPr marL="0">
              <a:buNone/>
              <a:defRPr sz="2800"/>
            </a:lvl1pPr>
          </a:lstStyle>
          <a:p>
            <a:pPr lvl="0"/>
            <a:r>
              <a:rPr lang="en-US"/>
              <a:t>Edit Master text styles</a:t>
            </a:r>
          </a:p>
        </p:txBody>
      </p:sp>
      <p:sp>
        <p:nvSpPr>
          <p:cNvPr id="5" name="Text Placeholder 2"/>
          <p:cNvSpPr txBox="1">
            <a:spLocks noGrp="1"/>
          </p:cNvSpPr>
          <p:nvPr>
            <p:ph type="body" idx="4294967295"/>
          </p:nvPr>
        </p:nvSpPr>
        <p:spPr>
          <a:xfrm>
            <a:off x="685800" y="4343400"/>
            <a:ext cx="10131423" cy="1447796"/>
          </a:xfrm>
        </p:spPr>
        <p:txBody>
          <a:bodyPr anchor="t"/>
          <a:lstStyle>
            <a:lvl1pPr marL="0" indent="0">
              <a:buNone/>
              <a:defRPr/>
            </a:lvl1pPr>
          </a:lstStyle>
          <a:p>
            <a:pPr lvl="0"/>
            <a:r>
              <a:rPr lang="en-US"/>
              <a:t>Edit Master text styles</a:t>
            </a:r>
          </a:p>
        </p:txBody>
      </p:sp>
      <p:sp>
        <p:nvSpPr>
          <p:cNvPr id="6" name="Date Placeholder 3"/>
          <p:cNvSpPr txBox="1">
            <a:spLocks noGrp="1"/>
          </p:cNvSpPr>
          <p:nvPr>
            <p:ph type="dt" sz="half" idx="7"/>
          </p:nvPr>
        </p:nvSpPr>
        <p:spPr/>
        <p:txBody>
          <a:bodyPr/>
          <a:lstStyle>
            <a:lvl1pPr>
              <a:defRPr/>
            </a:lvl1pPr>
          </a:lstStyle>
          <a:p>
            <a:pPr lvl="0"/>
            <a:fld id="{DB74ABB8-1620-463B-91C6-911D04167031}" type="datetime1">
              <a:rPr lang="en-US"/>
              <a:pPr lvl="0"/>
              <a:t>2/27/2019</a:t>
            </a:fld>
            <a:endParaRPr lang="en-US"/>
          </a:p>
        </p:txBody>
      </p:sp>
      <p:sp>
        <p:nvSpPr>
          <p:cNvPr id="7" name="Footer Placeholder 4"/>
          <p:cNvSpPr txBox="1">
            <a:spLocks noGrp="1"/>
          </p:cNvSpPr>
          <p:nvPr>
            <p:ph type="ftr" sz="quarter" idx="9"/>
          </p:nvPr>
        </p:nvSpPr>
        <p:spPr/>
        <p:txBody>
          <a:bodyPr/>
          <a:lstStyle>
            <a:lvl1pPr>
              <a:defRPr/>
            </a:lvl1pPr>
          </a:lstStyle>
          <a:p>
            <a:pPr lvl="0"/>
            <a:endParaRPr lang="en-US"/>
          </a:p>
        </p:txBody>
      </p:sp>
      <p:sp>
        <p:nvSpPr>
          <p:cNvPr id="8" name="Slide Number Placeholder 5"/>
          <p:cNvSpPr txBox="1">
            <a:spLocks noGrp="1"/>
          </p:cNvSpPr>
          <p:nvPr>
            <p:ph type="sldNum" sz="quarter" idx="8"/>
          </p:nvPr>
        </p:nvSpPr>
        <p:spPr/>
        <p:txBody>
          <a:bodyPr/>
          <a:lstStyle>
            <a:lvl1pPr>
              <a:defRPr/>
            </a:lvl1pPr>
          </a:lstStyle>
          <a:p>
            <a:pPr lvl="0"/>
            <a:fld id="{EE7F9C17-34D7-4442-BF5D-A79F42577CB6}" type="slidenum">
              <a:t>‹#›</a:t>
            </a:fld>
            <a:endParaRPr lang="en-US"/>
          </a:p>
        </p:txBody>
      </p:sp>
    </p:spTree>
    <p:extLst>
      <p:ext uri="{BB962C8B-B14F-4D97-AF65-F5344CB8AC3E}">
        <p14:creationId xmlns:p14="http://schemas.microsoft.com/office/powerpoint/2010/main" val="11774472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2" name="Picture 6" descr="Celestia-R1---OverlayContentHD.png"/>
          <p:cNvPicPr>
            <a:picLocks noChangeAspect="1"/>
          </p:cNvPicPr>
          <p:nvPr/>
        </p:nvPicPr>
        <p:blipFill>
          <a:blip r:embed="rId2"/>
          <a:stretch>
            <a:fillRect/>
          </a:stretch>
        </p:blipFill>
        <p:spPr>
          <a:xfrm>
            <a:off x="0" y="0"/>
            <a:ext cx="12188823" cy="6856216"/>
          </a:xfrm>
          <a:prstGeom prst="rect">
            <a:avLst/>
          </a:prstGeom>
          <a:noFill/>
          <a:ln cap="flat">
            <a:noFill/>
          </a:ln>
        </p:spPr>
      </p:pic>
      <p:sp>
        <p:nvSpPr>
          <p:cNvPr id="3" name="Vertical Text Placeholder 2"/>
          <p:cNvSpPr txBox="1">
            <a:spLocks noGrp="1"/>
          </p:cNvSpPr>
          <p:nvPr>
            <p:ph type="body" orient="vert" idx="1"/>
          </p:nvPr>
        </p:nvSpPr>
        <p:spPr/>
        <p:txBody>
          <a:bodyPr vert="eaVert" ancho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fld id="{4594950C-F68D-4F04-AEF7-ADA7FFE4DD04}" type="datetime1">
              <a:rPr lang="en-US"/>
              <a:pPr lvl="0"/>
              <a:t>2/27/2019</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9624C0AD-A528-4239-BBF1-B06ECA318437}" type="slidenum">
              <a:t>‹#›</a:t>
            </a:fld>
            <a:endParaRPr lang="en-US"/>
          </a:p>
        </p:txBody>
      </p:sp>
      <p:sp>
        <p:nvSpPr>
          <p:cNvPr id="7" name="Title 1"/>
          <p:cNvSpPr txBox="1">
            <a:spLocks noGrp="1"/>
          </p:cNvSpPr>
          <p:nvPr>
            <p:ph type="title"/>
          </p:nvPr>
        </p:nvSpPr>
        <p:spPr/>
        <p:txBody>
          <a:bodyPr/>
          <a:lstStyle>
            <a:lvl1pPr>
              <a:defRPr/>
            </a:lvl1pPr>
          </a:lstStyle>
          <a:p>
            <a:pPr lvl="0"/>
            <a:r>
              <a:rPr lang="en-US"/>
              <a:t>Click to edit Master title style</a:t>
            </a:r>
          </a:p>
        </p:txBody>
      </p:sp>
    </p:spTree>
    <p:extLst>
      <p:ext uri="{BB962C8B-B14F-4D97-AF65-F5344CB8AC3E}">
        <p14:creationId xmlns:p14="http://schemas.microsoft.com/office/powerpoint/2010/main" val="5985030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2" name="Picture 6" descr="Celestia-R1---OverlayContentHD.png"/>
          <p:cNvPicPr>
            <a:picLocks noChangeAspect="1"/>
          </p:cNvPicPr>
          <p:nvPr/>
        </p:nvPicPr>
        <p:blipFill>
          <a:blip r:embed="rId2"/>
          <a:stretch>
            <a:fillRect/>
          </a:stretch>
        </p:blipFill>
        <p:spPr>
          <a:xfrm>
            <a:off x="0" y="0"/>
            <a:ext cx="12188823" cy="6856216"/>
          </a:xfrm>
          <a:prstGeom prst="rect">
            <a:avLst/>
          </a:prstGeom>
          <a:noFill/>
          <a:ln cap="flat">
            <a:noFill/>
          </a:ln>
        </p:spPr>
      </p:pic>
      <p:sp>
        <p:nvSpPr>
          <p:cNvPr id="3" name="Vertical Title 1"/>
          <p:cNvSpPr txBox="1">
            <a:spLocks noGrp="1"/>
          </p:cNvSpPr>
          <p:nvPr>
            <p:ph type="title" orient="vert"/>
          </p:nvPr>
        </p:nvSpPr>
        <p:spPr>
          <a:xfrm>
            <a:off x="8658673" y="609603"/>
            <a:ext cx="2158550" cy="5181603"/>
          </a:xfrm>
        </p:spPr>
        <p:txBody>
          <a:bodyPr vert="eaVert"/>
          <a:lstStyle>
            <a:lvl1pPr>
              <a:defRPr/>
            </a:lvl1pPr>
          </a:lstStyle>
          <a:p>
            <a:pPr lvl="0"/>
            <a:r>
              <a:rPr lang="en-US"/>
              <a:t>Click to edit Master title style</a:t>
            </a:r>
          </a:p>
        </p:txBody>
      </p:sp>
      <p:sp>
        <p:nvSpPr>
          <p:cNvPr id="4" name="Vertical Text Placeholder 2"/>
          <p:cNvSpPr txBox="1">
            <a:spLocks noGrp="1"/>
          </p:cNvSpPr>
          <p:nvPr>
            <p:ph type="body" orient="vert" idx="1"/>
          </p:nvPr>
        </p:nvSpPr>
        <p:spPr>
          <a:xfrm>
            <a:off x="685800" y="609603"/>
            <a:ext cx="7832119" cy="5181603"/>
          </a:xfrm>
        </p:spPr>
        <p:txBody>
          <a:bodyPr vert="eaVert" ancho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txBox="1">
            <a:spLocks noGrp="1"/>
          </p:cNvSpPr>
          <p:nvPr>
            <p:ph type="dt" sz="half" idx="7"/>
          </p:nvPr>
        </p:nvSpPr>
        <p:spPr/>
        <p:txBody>
          <a:bodyPr/>
          <a:lstStyle>
            <a:lvl1pPr>
              <a:defRPr/>
            </a:lvl1pPr>
          </a:lstStyle>
          <a:p>
            <a:pPr lvl="0"/>
            <a:fld id="{C7D1FBE8-658F-4DA4-9133-8498C6D2CCA7}" type="datetime1">
              <a:rPr lang="en-US"/>
              <a:pPr lvl="0"/>
              <a:t>2/27/2019</a:t>
            </a:fld>
            <a:endParaRPr lang="en-US"/>
          </a:p>
        </p:txBody>
      </p:sp>
      <p:sp>
        <p:nvSpPr>
          <p:cNvPr id="6" name="Footer Placeholder 4"/>
          <p:cNvSpPr txBox="1">
            <a:spLocks noGrp="1"/>
          </p:cNvSpPr>
          <p:nvPr>
            <p:ph type="ftr" sz="quarter" idx="9"/>
          </p:nvPr>
        </p:nvSpPr>
        <p:spPr/>
        <p:txBody>
          <a:bodyPr/>
          <a:lstStyle>
            <a:lvl1pPr>
              <a:defRPr/>
            </a:lvl1pPr>
          </a:lstStyle>
          <a:p>
            <a:pPr lvl="0"/>
            <a:endParaRPr lang="en-US"/>
          </a:p>
        </p:txBody>
      </p:sp>
      <p:sp>
        <p:nvSpPr>
          <p:cNvPr id="7" name="Slide Number Placeholder 5"/>
          <p:cNvSpPr txBox="1">
            <a:spLocks noGrp="1"/>
          </p:cNvSpPr>
          <p:nvPr>
            <p:ph type="sldNum" sz="quarter" idx="8"/>
          </p:nvPr>
        </p:nvSpPr>
        <p:spPr/>
        <p:txBody>
          <a:bodyPr/>
          <a:lstStyle>
            <a:lvl1pPr>
              <a:defRPr/>
            </a:lvl1pPr>
          </a:lstStyle>
          <a:p>
            <a:pPr lvl="0"/>
            <a:fld id="{6087B974-BD69-4365-869A-444A319A3D51}" type="slidenum">
              <a:t>‹#›</a:t>
            </a:fld>
            <a:endParaRPr lang="en-US"/>
          </a:p>
        </p:txBody>
      </p:sp>
    </p:spTree>
    <p:extLst>
      <p:ext uri="{BB962C8B-B14F-4D97-AF65-F5344CB8AC3E}">
        <p14:creationId xmlns:p14="http://schemas.microsoft.com/office/powerpoint/2010/main" val="1160390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2" name="Picture 6" descr="Celestia-R1---OverlayContentHD.png"/>
          <p:cNvPicPr>
            <a:picLocks noChangeAspect="1"/>
          </p:cNvPicPr>
          <p:nvPr/>
        </p:nvPicPr>
        <p:blipFill>
          <a:blip r:embed="rId2"/>
          <a:stretch>
            <a:fillRect/>
          </a:stretch>
        </p:blipFill>
        <p:spPr>
          <a:xfrm>
            <a:off x="0" y="0"/>
            <a:ext cx="12188823" cy="6856216"/>
          </a:xfrm>
          <a:prstGeom prst="rect">
            <a:avLst/>
          </a:prstGeom>
          <a:noFill/>
          <a:ln cap="flat">
            <a:noFill/>
          </a:ln>
        </p:spPr>
      </p:pic>
      <p:sp>
        <p:nvSpPr>
          <p:cNvPr id="3" name="Title 1"/>
          <p:cNvSpPr txBox="1">
            <a:spLocks noGrp="1"/>
          </p:cNvSpPr>
          <p:nvPr>
            <p:ph type="title"/>
          </p:nvPr>
        </p:nvSpPr>
        <p:spPr>
          <a:xfrm>
            <a:off x="685800" y="158264"/>
            <a:ext cx="10131423" cy="1063867"/>
          </a:xfrm>
        </p:spPr>
        <p:txBody>
          <a:bodyPr anchorCtr="1"/>
          <a:lstStyle>
            <a:lvl1pPr algn="ctr">
              <a:defRPr sz="4000" b="1">
                <a:solidFill>
                  <a:srgbClr val="00B0F0"/>
                </a:solidFill>
                <a:latin typeface="Calibri" panose="020F0502020204030204" pitchFamily="34" charset="0"/>
              </a:defRPr>
            </a:lvl1pPr>
          </a:lstStyle>
          <a:p>
            <a:pPr lvl="0"/>
            <a:r>
              <a:rPr lang="en-US" dirty="0"/>
              <a:t>Click to edit Master title style</a:t>
            </a:r>
          </a:p>
        </p:txBody>
      </p:sp>
      <p:sp>
        <p:nvSpPr>
          <p:cNvPr id="4" name="Content Placeholder 2"/>
          <p:cNvSpPr txBox="1">
            <a:spLocks noGrp="1"/>
          </p:cNvSpPr>
          <p:nvPr>
            <p:ph idx="1"/>
          </p:nvPr>
        </p:nvSpPr>
        <p:spPr>
          <a:xfrm>
            <a:off x="685800" y="1380396"/>
            <a:ext cx="10131423" cy="4410800"/>
          </a:xfrm>
        </p:spPr>
        <p:txBody>
          <a:bodyPr/>
          <a:lstStyle>
            <a:lvl1pPr>
              <a:lnSpc>
                <a:spcPct val="150000"/>
              </a:lnSpc>
              <a:defRPr sz="4000"/>
            </a:lvl1pPr>
            <a:lvl2pPr>
              <a:lnSpc>
                <a:spcPct val="150000"/>
              </a:lnSpc>
              <a:defRPr sz="3600">
                <a:solidFill>
                  <a:srgbClr val="9DC3E6"/>
                </a:solidFill>
              </a:defRPr>
            </a:lvl2pPr>
            <a:lvl3pPr>
              <a:lnSpc>
                <a:spcPct val="150000"/>
              </a:lnSpc>
              <a:defRPr sz="3200"/>
            </a:lvl3pPr>
            <a:lvl4pPr>
              <a:lnSpc>
                <a:spcPct val="150000"/>
              </a:lnSpc>
              <a:defRPr sz="2800"/>
            </a:lvl4pPr>
            <a:lvl5pPr>
              <a:lnSpc>
                <a:spcPct val="150000"/>
              </a:lnSpc>
              <a:defRPr sz="2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txBox="1">
            <a:spLocks noGrp="1"/>
          </p:cNvSpPr>
          <p:nvPr>
            <p:ph type="dt" sz="half" idx="7"/>
          </p:nvPr>
        </p:nvSpPr>
        <p:spPr/>
        <p:txBody>
          <a:bodyPr/>
          <a:lstStyle>
            <a:lvl1pPr>
              <a:defRPr/>
            </a:lvl1pPr>
          </a:lstStyle>
          <a:p>
            <a:pPr lvl="0"/>
            <a:fld id="{336592A7-C05D-4439-8E3F-CD8B46EC7845}" type="datetime1">
              <a:rPr lang="en-US"/>
              <a:pPr lvl="0"/>
              <a:t>2/27/2019</a:t>
            </a:fld>
            <a:endParaRPr lang="en-US"/>
          </a:p>
        </p:txBody>
      </p:sp>
      <p:sp>
        <p:nvSpPr>
          <p:cNvPr id="6" name="Footer Placeholder 4"/>
          <p:cNvSpPr txBox="1">
            <a:spLocks noGrp="1"/>
          </p:cNvSpPr>
          <p:nvPr>
            <p:ph type="ftr" sz="quarter" idx="9"/>
          </p:nvPr>
        </p:nvSpPr>
        <p:spPr/>
        <p:txBody>
          <a:bodyPr/>
          <a:lstStyle>
            <a:lvl1pPr>
              <a:defRPr/>
            </a:lvl1pPr>
          </a:lstStyle>
          <a:p>
            <a:pPr lvl="0"/>
            <a:endParaRPr lang="en-US"/>
          </a:p>
        </p:txBody>
      </p:sp>
      <p:sp>
        <p:nvSpPr>
          <p:cNvPr id="7" name="Slide Number Placeholder 5"/>
          <p:cNvSpPr txBox="1">
            <a:spLocks noGrp="1"/>
          </p:cNvSpPr>
          <p:nvPr>
            <p:ph type="sldNum" sz="quarter" idx="8"/>
          </p:nvPr>
        </p:nvSpPr>
        <p:spPr/>
        <p:txBody>
          <a:bodyPr/>
          <a:lstStyle>
            <a:lvl1pPr>
              <a:defRPr/>
            </a:lvl1pPr>
          </a:lstStyle>
          <a:p>
            <a:pPr lvl="0"/>
            <a:fld id="{2DF232E7-DFA8-4E48-8963-6A8F5B3048DE}" type="slidenum">
              <a:t>‹#›</a:t>
            </a:fld>
            <a:endParaRPr lang="en-US"/>
          </a:p>
        </p:txBody>
      </p:sp>
    </p:spTree>
    <p:extLst>
      <p:ext uri="{BB962C8B-B14F-4D97-AF65-F5344CB8AC3E}">
        <p14:creationId xmlns:p14="http://schemas.microsoft.com/office/powerpoint/2010/main" val="31063641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2" name="Picture 6" descr="Celestia-R1---OverlayContentHD.png"/>
          <p:cNvPicPr>
            <a:picLocks noChangeAspect="1"/>
          </p:cNvPicPr>
          <p:nvPr/>
        </p:nvPicPr>
        <p:blipFill>
          <a:blip r:embed="rId2"/>
          <a:stretch>
            <a:fillRect/>
          </a:stretch>
        </p:blipFill>
        <p:spPr>
          <a:xfrm>
            <a:off x="0" y="0"/>
            <a:ext cx="12188823" cy="6856216"/>
          </a:xfrm>
          <a:prstGeom prst="rect">
            <a:avLst/>
          </a:prstGeom>
          <a:noFill/>
          <a:ln cap="flat">
            <a:noFill/>
          </a:ln>
        </p:spPr>
      </p:pic>
      <p:sp>
        <p:nvSpPr>
          <p:cNvPr id="3" name="Title 1"/>
          <p:cNvSpPr txBox="1">
            <a:spLocks noGrp="1"/>
          </p:cNvSpPr>
          <p:nvPr>
            <p:ph type="title"/>
          </p:nvPr>
        </p:nvSpPr>
        <p:spPr>
          <a:xfrm>
            <a:off x="685800" y="3308582"/>
            <a:ext cx="10131423" cy="1468800"/>
          </a:xfrm>
        </p:spPr>
        <p:txBody>
          <a:bodyPr anchor="b"/>
          <a:lstStyle>
            <a:lvl1pPr>
              <a:defRPr sz="4000"/>
            </a:lvl1pPr>
          </a:lstStyle>
          <a:p>
            <a:pPr lvl="0"/>
            <a:r>
              <a:rPr lang="en-US"/>
              <a:t>Click to edit Master title style</a:t>
            </a:r>
          </a:p>
        </p:txBody>
      </p:sp>
      <p:sp>
        <p:nvSpPr>
          <p:cNvPr id="4" name="Text Placeholder 2"/>
          <p:cNvSpPr txBox="1">
            <a:spLocks noGrp="1"/>
          </p:cNvSpPr>
          <p:nvPr>
            <p:ph type="body" idx="1"/>
          </p:nvPr>
        </p:nvSpPr>
        <p:spPr>
          <a:xfrm>
            <a:off x="685800" y="4777383"/>
            <a:ext cx="10131423" cy="860395"/>
          </a:xfrm>
        </p:spPr>
        <p:txBody>
          <a:bodyPr anchor="t"/>
          <a:lstStyle>
            <a:lvl1pPr marL="0" indent="0">
              <a:buNone/>
              <a:defRPr sz="2000" cap="all"/>
            </a:lvl1pPr>
          </a:lstStyle>
          <a:p>
            <a:pPr lvl="0"/>
            <a:r>
              <a:rPr lang="en-US"/>
              <a:t>Edit Master text styles</a:t>
            </a:r>
          </a:p>
        </p:txBody>
      </p:sp>
      <p:sp>
        <p:nvSpPr>
          <p:cNvPr id="5" name="Date Placeholder 3"/>
          <p:cNvSpPr txBox="1">
            <a:spLocks noGrp="1"/>
          </p:cNvSpPr>
          <p:nvPr>
            <p:ph type="dt" sz="half" idx="7"/>
          </p:nvPr>
        </p:nvSpPr>
        <p:spPr/>
        <p:txBody>
          <a:bodyPr/>
          <a:lstStyle>
            <a:lvl1pPr>
              <a:defRPr/>
            </a:lvl1pPr>
          </a:lstStyle>
          <a:p>
            <a:pPr lvl="0"/>
            <a:fld id="{75B21FFC-6CEB-4966-B4AA-D73A0AA44454}" type="datetime1">
              <a:rPr lang="en-US"/>
              <a:pPr lvl="0"/>
              <a:t>2/27/2019</a:t>
            </a:fld>
            <a:endParaRPr lang="en-US"/>
          </a:p>
        </p:txBody>
      </p:sp>
      <p:sp>
        <p:nvSpPr>
          <p:cNvPr id="6" name="Footer Placeholder 4"/>
          <p:cNvSpPr txBox="1">
            <a:spLocks noGrp="1"/>
          </p:cNvSpPr>
          <p:nvPr>
            <p:ph type="ftr" sz="quarter" idx="9"/>
          </p:nvPr>
        </p:nvSpPr>
        <p:spPr/>
        <p:txBody>
          <a:bodyPr/>
          <a:lstStyle>
            <a:lvl1pPr>
              <a:defRPr/>
            </a:lvl1pPr>
          </a:lstStyle>
          <a:p>
            <a:pPr lvl="0"/>
            <a:endParaRPr lang="en-US"/>
          </a:p>
        </p:txBody>
      </p:sp>
      <p:sp>
        <p:nvSpPr>
          <p:cNvPr id="7" name="Slide Number Placeholder 5"/>
          <p:cNvSpPr txBox="1">
            <a:spLocks noGrp="1"/>
          </p:cNvSpPr>
          <p:nvPr>
            <p:ph type="sldNum" sz="quarter" idx="8"/>
          </p:nvPr>
        </p:nvSpPr>
        <p:spPr/>
        <p:txBody>
          <a:bodyPr/>
          <a:lstStyle>
            <a:lvl1pPr>
              <a:defRPr/>
            </a:lvl1pPr>
          </a:lstStyle>
          <a:p>
            <a:pPr lvl="0"/>
            <a:fld id="{04CCE6C8-877C-4E05-82DC-EA4C24172827}" type="slidenum">
              <a:t>‹#›</a:t>
            </a:fld>
            <a:endParaRPr lang="en-US"/>
          </a:p>
        </p:txBody>
      </p:sp>
    </p:spTree>
    <p:extLst>
      <p:ext uri="{BB962C8B-B14F-4D97-AF65-F5344CB8AC3E}">
        <p14:creationId xmlns:p14="http://schemas.microsoft.com/office/powerpoint/2010/main" val="3126427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2" name="Picture 7" descr="Celestia-R1---OverlayContentHD.png"/>
          <p:cNvPicPr>
            <a:picLocks noChangeAspect="1"/>
          </p:cNvPicPr>
          <p:nvPr/>
        </p:nvPicPr>
        <p:blipFill>
          <a:blip r:embed="rId2"/>
          <a:stretch>
            <a:fillRect/>
          </a:stretch>
        </p:blipFill>
        <p:spPr>
          <a:xfrm>
            <a:off x="0" y="0"/>
            <a:ext cx="12188823" cy="6856216"/>
          </a:xfrm>
          <a:prstGeom prst="rect">
            <a:avLst/>
          </a:prstGeom>
          <a:noFill/>
          <a:ln cap="flat">
            <a:noFill/>
          </a:ln>
        </p:spPr>
      </p:pic>
      <p:sp>
        <p:nvSpPr>
          <p:cNvPr id="3" name="Title 1"/>
          <p:cNvSpPr txBox="1">
            <a:spLocks noGrp="1"/>
          </p:cNvSpPr>
          <p:nvPr>
            <p:ph type="title"/>
          </p:nvPr>
        </p:nvSpPr>
        <p:spPr/>
        <p:txBody>
          <a:bodyPr/>
          <a:lstStyle>
            <a:lvl1pPr>
              <a:defRPr/>
            </a:lvl1pPr>
          </a:lstStyle>
          <a:p>
            <a:pPr lvl="0"/>
            <a:r>
              <a:rPr lang="en-US"/>
              <a:t>Click to edit Master title style</a:t>
            </a:r>
          </a:p>
        </p:txBody>
      </p:sp>
      <p:sp>
        <p:nvSpPr>
          <p:cNvPr id="4" name="Content Placeholder 2"/>
          <p:cNvSpPr txBox="1">
            <a:spLocks noGrp="1"/>
          </p:cNvSpPr>
          <p:nvPr>
            <p:ph idx="1"/>
          </p:nvPr>
        </p:nvSpPr>
        <p:spPr>
          <a:xfrm>
            <a:off x="685800" y="2142064"/>
            <a:ext cx="4995330" cy="3649132"/>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txBox="1">
            <a:spLocks noGrp="1"/>
          </p:cNvSpPr>
          <p:nvPr>
            <p:ph idx="2"/>
          </p:nvPr>
        </p:nvSpPr>
        <p:spPr>
          <a:xfrm>
            <a:off x="5821893" y="2142064"/>
            <a:ext cx="4995330" cy="3649132"/>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p:cNvSpPr txBox="1">
            <a:spLocks noGrp="1"/>
          </p:cNvSpPr>
          <p:nvPr>
            <p:ph type="dt" sz="half" idx="7"/>
          </p:nvPr>
        </p:nvSpPr>
        <p:spPr/>
        <p:txBody>
          <a:bodyPr/>
          <a:lstStyle>
            <a:lvl1pPr>
              <a:defRPr/>
            </a:lvl1pPr>
          </a:lstStyle>
          <a:p>
            <a:pPr lvl="0"/>
            <a:fld id="{AAF37E50-B6BA-4F48-8423-3A94EB335D62}" type="datetime1">
              <a:rPr lang="en-US"/>
              <a:pPr lvl="0"/>
              <a:t>2/27/2019</a:t>
            </a:fld>
            <a:endParaRPr lang="en-US"/>
          </a:p>
        </p:txBody>
      </p:sp>
      <p:sp>
        <p:nvSpPr>
          <p:cNvPr id="7" name="Footer Placeholder 5"/>
          <p:cNvSpPr txBox="1">
            <a:spLocks noGrp="1"/>
          </p:cNvSpPr>
          <p:nvPr>
            <p:ph type="ftr" sz="quarter" idx="9"/>
          </p:nvPr>
        </p:nvSpPr>
        <p:spPr/>
        <p:txBody>
          <a:bodyPr/>
          <a:lstStyle>
            <a:lvl1pPr>
              <a:defRPr/>
            </a:lvl1pPr>
          </a:lstStyle>
          <a:p>
            <a:pPr lvl="0"/>
            <a:endParaRPr lang="en-US"/>
          </a:p>
        </p:txBody>
      </p:sp>
      <p:sp>
        <p:nvSpPr>
          <p:cNvPr id="8" name="Slide Number Placeholder 6"/>
          <p:cNvSpPr txBox="1">
            <a:spLocks noGrp="1"/>
          </p:cNvSpPr>
          <p:nvPr>
            <p:ph type="sldNum" sz="quarter" idx="8"/>
          </p:nvPr>
        </p:nvSpPr>
        <p:spPr/>
        <p:txBody>
          <a:bodyPr/>
          <a:lstStyle>
            <a:lvl1pPr>
              <a:defRPr/>
            </a:lvl1pPr>
          </a:lstStyle>
          <a:p>
            <a:pPr lvl="0"/>
            <a:fld id="{3E50D139-5995-4ED9-A3FD-91CE7FF179C8}" type="slidenum">
              <a:t>‹#›</a:t>
            </a:fld>
            <a:endParaRPr lang="en-US"/>
          </a:p>
        </p:txBody>
      </p:sp>
    </p:spTree>
    <p:extLst>
      <p:ext uri="{BB962C8B-B14F-4D97-AF65-F5344CB8AC3E}">
        <p14:creationId xmlns:p14="http://schemas.microsoft.com/office/powerpoint/2010/main" val="592270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Text Placeholder 2"/>
          <p:cNvSpPr txBox="1">
            <a:spLocks noGrp="1"/>
          </p:cNvSpPr>
          <p:nvPr>
            <p:ph type="body" idx="1"/>
          </p:nvPr>
        </p:nvSpPr>
        <p:spPr>
          <a:xfrm>
            <a:off x="973671" y="2218270"/>
            <a:ext cx="4709050" cy="576264"/>
          </a:xfrm>
        </p:spPr>
        <p:txBody>
          <a:bodyPr anchor="b">
            <a:noAutofit/>
          </a:bodyPr>
          <a:lstStyle>
            <a:lvl1pPr marL="0" indent="0">
              <a:buNone/>
              <a:defRPr sz="2800"/>
            </a:lvl1pPr>
          </a:lstStyle>
          <a:p>
            <a:pPr lvl="0"/>
            <a:r>
              <a:rPr lang="en-US"/>
              <a:t>Edit Master text styles</a:t>
            </a:r>
          </a:p>
        </p:txBody>
      </p:sp>
      <p:sp>
        <p:nvSpPr>
          <p:cNvPr id="4" name="Content Placeholder 3"/>
          <p:cNvSpPr txBox="1">
            <a:spLocks noGrp="1"/>
          </p:cNvSpPr>
          <p:nvPr>
            <p:ph idx="2"/>
          </p:nvPr>
        </p:nvSpPr>
        <p:spPr>
          <a:xfrm>
            <a:off x="685800" y="2870201"/>
            <a:ext cx="4996921" cy="2920995"/>
          </a:xfrm>
        </p:spPr>
        <p:txBody>
          <a:bodyPr ancho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txBox="1">
            <a:spLocks noGrp="1"/>
          </p:cNvSpPr>
          <p:nvPr>
            <p:ph type="body" idx="3"/>
          </p:nvPr>
        </p:nvSpPr>
        <p:spPr>
          <a:xfrm>
            <a:off x="6096003" y="2226737"/>
            <a:ext cx="4722811" cy="576264"/>
          </a:xfrm>
        </p:spPr>
        <p:txBody>
          <a:bodyPr anchor="b">
            <a:noAutofit/>
          </a:bodyPr>
          <a:lstStyle>
            <a:lvl1pPr marL="0" indent="0">
              <a:buNone/>
              <a:defRPr sz="2800"/>
            </a:lvl1pPr>
          </a:lstStyle>
          <a:p>
            <a:pPr lvl="0"/>
            <a:r>
              <a:rPr lang="en-US"/>
              <a:t>Edit Master text styles</a:t>
            </a:r>
          </a:p>
        </p:txBody>
      </p:sp>
      <p:sp>
        <p:nvSpPr>
          <p:cNvPr id="6" name="Content Placeholder 5"/>
          <p:cNvSpPr txBox="1">
            <a:spLocks noGrp="1"/>
          </p:cNvSpPr>
          <p:nvPr>
            <p:ph idx="4"/>
          </p:nvPr>
        </p:nvSpPr>
        <p:spPr>
          <a:xfrm>
            <a:off x="5823484" y="2870201"/>
            <a:ext cx="4995330" cy="2920995"/>
          </a:xfrm>
        </p:spPr>
        <p:txBody>
          <a:bodyPr ancho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txBox="1">
            <a:spLocks noGrp="1"/>
          </p:cNvSpPr>
          <p:nvPr>
            <p:ph type="dt" sz="half" idx="7"/>
          </p:nvPr>
        </p:nvSpPr>
        <p:spPr/>
        <p:txBody>
          <a:bodyPr/>
          <a:lstStyle>
            <a:lvl1pPr>
              <a:defRPr/>
            </a:lvl1pPr>
          </a:lstStyle>
          <a:p>
            <a:pPr lvl="0"/>
            <a:fld id="{31320C8E-A0E1-4F59-BA62-660033865FA0}" type="datetime1">
              <a:rPr lang="en-US"/>
              <a:pPr lvl="0"/>
              <a:t>2/27/2019</a:t>
            </a:fld>
            <a:endParaRPr lang="en-US"/>
          </a:p>
        </p:txBody>
      </p:sp>
      <p:sp>
        <p:nvSpPr>
          <p:cNvPr id="8" name="Footer Placeholder 7"/>
          <p:cNvSpPr txBox="1">
            <a:spLocks noGrp="1"/>
          </p:cNvSpPr>
          <p:nvPr>
            <p:ph type="ftr" sz="quarter" idx="9"/>
          </p:nvPr>
        </p:nvSpPr>
        <p:spPr/>
        <p:txBody>
          <a:bodyPr/>
          <a:lstStyle>
            <a:lvl1pPr>
              <a:defRPr/>
            </a:lvl1pPr>
          </a:lstStyle>
          <a:p>
            <a:pPr lvl="0"/>
            <a:endParaRPr lang="en-US"/>
          </a:p>
        </p:txBody>
      </p:sp>
      <p:sp>
        <p:nvSpPr>
          <p:cNvPr id="9" name="Slide Number Placeholder 8"/>
          <p:cNvSpPr txBox="1">
            <a:spLocks noGrp="1"/>
          </p:cNvSpPr>
          <p:nvPr>
            <p:ph type="sldNum" sz="quarter" idx="8"/>
          </p:nvPr>
        </p:nvSpPr>
        <p:spPr/>
        <p:txBody>
          <a:bodyPr/>
          <a:lstStyle>
            <a:lvl1pPr>
              <a:defRPr/>
            </a:lvl1pPr>
          </a:lstStyle>
          <a:p>
            <a:pPr lvl="0"/>
            <a:fld id="{FB4DA3AF-0B8B-4237-AE74-4A5780F42C37}" type="slidenum">
              <a:t>‹#›</a:t>
            </a:fld>
            <a:endParaRPr lang="en-US"/>
          </a:p>
        </p:txBody>
      </p:sp>
    </p:spTree>
    <p:extLst>
      <p:ext uri="{BB962C8B-B14F-4D97-AF65-F5344CB8AC3E}">
        <p14:creationId xmlns:p14="http://schemas.microsoft.com/office/powerpoint/2010/main" val="246388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2" name="Picture 5" descr="Celestia-R1---OverlayContentHD.png"/>
          <p:cNvPicPr>
            <a:picLocks noChangeAspect="1"/>
          </p:cNvPicPr>
          <p:nvPr/>
        </p:nvPicPr>
        <p:blipFill>
          <a:blip r:embed="rId2"/>
          <a:stretch>
            <a:fillRect/>
          </a:stretch>
        </p:blipFill>
        <p:spPr>
          <a:xfrm>
            <a:off x="0" y="0"/>
            <a:ext cx="12188823" cy="6856216"/>
          </a:xfrm>
          <a:prstGeom prst="rect">
            <a:avLst/>
          </a:prstGeom>
          <a:noFill/>
          <a:ln cap="flat">
            <a:noFill/>
          </a:ln>
        </p:spPr>
      </p:pic>
      <p:sp>
        <p:nvSpPr>
          <p:cNvPr id="3" name="Title 1"/>
          <p:cNvSpPr txBox="1">
            <a:spLocks noGrp="1"/>
          </p:cNvSpPr>
          <p:nvPr>
            <p:ph type="title"/>
          </p:nvPr>
        </p:nvSpPr>
        <p:spPr/>
        <p:txBody>
          <a:bodyPr/>
          <a:lstStyle>
            <a:lvl1pPr>
              <a:defRPr/>
            </a:lvl1pPr>
          </a:lstStyle>
          <a:p>
            <a:pPr lvl="0"/>
            <a:r>
              <a:rPr lang="en-US"/>
              <a:t>Click to edit Master title style</a:t>
            </a:r>
          </a:p>
        </p:txBody>
      </p:sp>
      <p:sp>
        <p:nvSpPr>
          <p:cNvPr id="4" name="Date Placeholder 2"/>
          <p:cNvSpPr txBox="1">
            <a:spLocks noGrp="1"/>
          </p:cNvSpPr>
          <p:nvPr>
            <p:ph type="dt" sz="half" idx="7"/>
          </p:nvPr>
        </p:nvSpPr>
        <p:spPr/>
        <p:txBody>
          <a:bodyPr/>
          <a:lstStyle>
            <a:lvl1pPr>
              <a:defRPr/>
            </a:lvl1pPr>
          </a:lstStyle>
          <a:p>
            <a:pPr lvl="0"/>
            <a:fld id="{380CC26C-8161-4E3E-9912-04912D1FAB23}" type="datetime1">
              <a:rPr lang="en-US"/>
              <a:pPr lvl="0"/>
              <a:t>2/27/2019</a:t>
            </a:fld>
            <a:endParaRPr lang="en-US"/>
          </a:p>
        </p:txBody>
      </p:sp>
      <p:sp>
        <p:nvSpPr>
          <p:cNvPr id="5" name="Footer Placeholder 3"/>
          <p:cNvSpPr txBox="1">
            <a:spLocks noGrp="1"/>
          </p:cNvSpPr>
          <p:nvPr>
            <p:ph type="ftr" sz="quarter" idx="9"/>
          </p:nvPr>
        </p:nvSpPr>
        <p:spPr/>
        <p:txBody>
          <a:bodyPr/>
          <a:lstStyle>
            <a:lvl1pPr>
              <a:defRPr/>
            </a:lvl1pPr>
          </a:lstStyle>
          <a:p>
            <a:pPr lvl="0"/>
            <a:endParaRPr lang="en-US"/>
          </a:p>
        </p:txBody>
      </p:sp>
      <p:sp>
        <p:nvSpPr>
          <p:cNvPr id="6" name="Slide Number Placeholder 4"/>
          <p:cNvSpPr txBox="1">
            <a:spLocks noGrp="1"/>
          </p:cNvSpPr>
          <p:nvPr>
            <p:ph type="sldNum" sz="quarter" idx="8"/>
          </p:nvPr>
        </p:nvSpPr>
        <p:spPr/>
        <p:txBody>
          <a:bodyPr/>
          <a:lstStyle>
            <a:lvl1pPr>
              <a:defRPr/>
            </a:lvl1pPr>
          </a:lstStyle>
          <a:p>
            <a:pPr lvl="0"/>
            <a:fld id="{D99D91C9-7FFB-450A-B819-9F87F31351A7}" type="slidenum">
              <a:t>‹#›</a:t>
            </a:fld>
            <a:endParaRPr lang="en-US"/>
          </a:p>
        </p:txBody>
      </p:sp>
    </p:spTree>
    <p:extLst>
      <p:ext uri="{BB962C8B-B14F-4D97-AF65-F5344CB8AC3E}">
        <p14:creationId xmlns:p14="http://schemas.microsoft.com/office/powerpoint/2010/main" val="2133715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4" descr="Celestia-R1---OverlayContentHD.png"/>
          <p:cNvPicPr>
            <a:picLocks noChangeAspect="1"/>
          </p:cNvPicPr>
          <p:nvPr/>
        </p:nvPicPr>
        <p:blipFill>
          <a:blip r:embed="rId2"/>
          <a:stretch>
            <a:fillRect/>
          </a:stretch>
        </p:blipFill>
        <p:spPr>
          <a:xfrm>
            <a:off x="0" y="0"/>
            <a:ext cx="12188823" cy="6856216"/>
          </a:xfrm>
          <a:prstGeom prst="rect">
            <a:avLst/>
          </a:prstGeom>
          <a:noFill/>
          <a:ln cap="flat">
            <a:noFill/>
          </a:ln>
        </p:spPr>
      </p:pic>
      <p:sp>
        <p:nvSpPr>
          <p:cNvPr id="3" name="Date Placeholder 1"/>
          <p:cNvSpPr txBox="1">
            <a:spLocks noGrp="1"/>
          </p:cNvSpPr>
          <p:nvPr>
            <p:ph type="dt" sz="half" idx="7"/>
          </p:nvPr>
        </p:nvSpPr>
        <p:spPr/>
        <p:txBody>
          <a:bodyPr/>
          <a:lstStyle>
            <a:lvl1pPr>
              <a:defRPr/>
            </a:lvl1pPr>
          </a:lstStyle>
          <a:p>
            <a:pPr lvl="0"/>
            <a:fld id="{A7A26BF6-3B52-4A25-ACA8-A68BC2C9E5E1}" type="datetime1">
              <a:rPr lang="en-US"/>
              <a:pPr lvl="0"/>
              <a:t>2/27/2019</a:t>
            </a:fld>
            <a:endParaRPr lang="en-US"/>
          </a:p>
        </p:txBody>
      </p:sp>
      <p:sp>
        <p:nvSpPr>
          <p:cNvPr id="4" name="Footer Placeholder 2"/>
          <p:cNvSpPr txBox="1">
            <a:spLocks noGrp="1"/>
          </p:cNvSpPr>
          <p:nvPr>
            <p:ph type="ftr" sz="quarter" idx="9"/>
          </p:nvPr>
        </p:nvSpPr>
        <p:spPr/>
        <p:txBody>
          <a:bodyPr/>
          <a:lstStyle>
            <a:lvl1pPr>
              <a:defRPr/>
            </a:lvl1pPr>
          </a:lstStyle>
          <a:p>
            <a:pPr lvl="0"/>
            <a:endParaRPr lang="en-US"/>
          </a:p>
        </p:txBody>
      </p:sp>
      <p:sp>
        <p:nvSpPr>
          <p:cNvPr id="5" name="Slide Number Placeholder 3"/>
          <p:cNvSpPr txBox="1">
            <a:spLocks noGrp="1"/>
          </p:cNvSpPr>
          <p:nvPr>
            <p:ph type="sldNum" sz="quarter" idx="8"/>
          </p:nvPr>
        </p:nvSpPr>
        <p:spPr/>
        <p:txBody>
          <a:bodyPr/>
          <a:lstStyle>
            <a:lvl1pPr>
              <a:defRPr/>
            </a:lvl1pPr>
          </a:lstStyle>
          <a:p>
            <a:pPr lvl="0"/>
            <a:fld id="{7B1FCBD2-1B2D-417B-BE3D-CE191BAFC481}" type="slidenum">
              <a:t>‹#›</a:t>
            </a:fld>
            <a:endParaRPr lang="en-US"/>
          </a:p>
        </p:txBody>
      </p:sp>
    </p:spTree>
    <p:extLst>
      <p:ext uri="{BB962C8B-B14F-4D97-AF65-F5344CB8AC3E}">
        <p14:creationId xmlns:p14="http://schemas.microsoft.com/office/powerpoint/2010/main" val="163321243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2" name="Picture 7" descr="Celestia-R1---OverlayContentHD.png"/>
          <p:cNvPicPr>
            <a:picLocks noChangeAspect="1"/>
          </p:cNvPicPr>
          <p:nvPr/>
        </p:nvPicPr>
        <p:blipFill>
          <a:blip r:embed="rId2"/>
          <a:stretch>
            <a:fillRect/>
          </a:stretch>
        </p:blipFill>
        <p:spPr>
          <a:xfrm>
            <a:off x="0" y="0"/>
            <a:ext cx="12188823" cy="6856216"/>
          </a:xfrm>
          <a:prstGeom prst="rect">
            <a:avLst/>
          </a:prstGeom>
          <a:noFill/>
          <a:ln cap="flat">
            <a:noFill/>
          </a:ln>
        </p:spPr>
      </p:pic>
      <p:sp>
        <p:nvSpPr>
          <p:cNvPr id="3" name="Title 1"/>
          <p:cNvSpPr txBox="1">
            <a:spLocks noGrp="1"/>
          </p:cNvSpPr>
          <p:nvPr>
            <p:ph type="title"/>
          </p:nvPr>
        </p:nvSpPr>
        <p:spPr>
          <a:xfrm>
            <a:off x="685800" y="2074334"/>
            <a:ext cx="3680880" cy="1371600"/>
          </a:xfrm>
        </p:spPr>
        <p:txBody>
          <a:bodyPr anchor="b"/>
          <a:lstStyle>
            <a:lvl1pPr>
              <a:defRPr sz="2400"/>
            </a:lvl1pPr>
          </a:lstStyle>
          <a:p>
            <a:pPr lvl="0"/>
            <a:r>
              <a:rPr lang="en-US"/>
              <a:t>Click to edit Master title style</a:t>
            </a:r>
          </a:p>
        </p:txBody>
      </p:sp>
      <p:sp>
        <p:nvSpPr>
          <p:cNvPr id="4" name="Content Placeholder 2"/>
          <p:cNvSpPr txBox="1">
            <a:spLocks noGrp="1"/>
          </p:cNvSpPr>
          <p:nvPr>
            <p:ph idx="1"/>
          </p:nvPr>
        </p:nvSpPr>
        <p:spPr>
          <a:xfrm>
            <a:off x="4648196" y="609603"/>
            <a:ext cx="6169027" cy="5181603"/>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txBox="1">
            <a:spLocks noGrp="1"/>
          </p:cNvSpPr>
          <p:nvPr>
            <p:ph type="body" idx="2"/>
          </p:nvPr>
        </p:nvSpPr>
        <p:spPr>
          <a:xfrm>
            <a:off x="685800" y="3445934"/>
            <a:ext cx="3680880" cy="1828800"/>
          </a:xfrm>
        </p:spPr>
        <p:txBody>
          <a:bodyPr anchor="t"/>
          <a:lstStyle>
            <a:lvl1pPr marL="0" indent="0">
              <a:buNone/>
              <a:defRPr sz="1600"/>
            </a:lvl1pPr>
          </a:lstStyle>
          <a:p>
            <a:pPr lvl="0"/>
            <a:r>
              <a:rPr lang="en-US"/>
              <a:t>Edit Master text styles</a:t>
            </a:r>
          </a:p>
        </p:txBody>
      </p:sp>
      <p:sp>
        <p:nvSpPr>
          <p:cNvPr id="6" name="Date Placeholder 4"/>
          <p:cNvSpPr txBox="1">
            <a:spLocks noGrp="1"/>
          </p:cNvSpPr>
          <p:nvPr>
            <p:ph type="dt" sz="half" idx="7"/>
          </p:nvPr>
        </p:nvSpPr>
        <p:spPr/>
        <p:txBody>
          <a:bodyPr/>
          <a:lstStyle>
            <a:lvl1pPr>
              <a:defRPr/>
            </a:lvl1pPr>
          </a:lstStyle>
          <a:p>
            <a:pPr lvl="0"/>
            <a:fld id="{306FAA88-0EED-4970-BC41-ACF0D4600A4B}" type="datetime1">
              <a:rPr lang="en-US"/>
              <a:pPr lvl="0"/>
              <a:t>2/27/2019</a:t>
            </a:fld>
            <a:endParaRPr lang="en-US"/>
          </a:p>
        </p:txBody>
      </p:sp>
      <p:sp>
        <p:nvSpPr>
          <p:cNvPr id="7" name="Footer Placeholder 5"/>
          <p:cNvSpPr txBox="1">
            <a:spLocks noGrp="1"/>
          </p:cNvSpPr>
          <p:nvPr>
            <p:ph type="ftr" sz="quarter" idx="9"/>
          </p:nvPr>
        </p:nvSpPr>
        <p:spPr/>
        <p:txBody>
          <a:bodyPr/>
          <a:lstStyle>
            <a:lvl1pPr>
              <a:defRPr/>
            </a:lvl1pPr>
          </a:lstStyle>
          <a:p>
            <a:pPr lvl="0"/>
            <a:endParaRPr lang="en-US"/>
          </a:p>
        </p:txBody>
      </p:sp>
      <p:sp>
        <p:nvSpPr>
          <p:cNvPr id="8" name="Slide Number Placeholder 6"/>
          <p:cNvSpPr txBox="1">
            <a:spLocks noGrp="1"/>
          </p:cNvSpPr>
          <p:nvPr>
            <p:ph type="sldNum" sz="quarter" idx="8"/>
          </p:nvPr>
        </p:nvSpPr>
        <p:spPr/>
        <p:txBody>
          <a:bodyPr/>
          <a:lstStyle>
            <a:lvl1pPr>
              <a:defRPr/>
            </a:lvl1pPr>
          </a:lstStyle>
          <a:p>
            <a:pPr lvl="0"/>
            <a:fld id="{CA02D591-62AF-40D0-BEC8-DC5A069AD339}" type="slidenum">
              <a:t>‹#›</a:t>
            </a:fld>
            <a:endParaRPr lang="en-US"/>
          </a:p>
        </p:txBody>
      </p:sp>
    </p:spTree>
    <p:extLst>
      <p:ext uri="{BB962C8B-B14F-4D97-AF65-F5344CB8AC3E}">
        <p14:creationId xmlns:p14="http://schemas.microsoft.com/office/powerpoint/2010/main" val="1995522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 name="Picture 7" descr="Celestia-R1---OverlayContentHD.png"/>
          <p:cNvPicPr>
            <a:picLocks noChangeAspect="1"/>
          </p:cNvPicPr>
          <p:nvPr/>
        </p:nvPicPr>
        <p:blipFill>
          <a:blip r:embed="rId2"/>
          <a:stretch>
            <a:fillRect/>
          </a:stretch>
        </p:blipFill>
        <p:spPr>
          <a:xfrm>
            <a:off x="0" y="0"/>
            <a:ext cx="12188823" cy="6856216"/>
          </a:xfrm>
          <a:prstGeom prst="rect">
            <a:avLst/>
          </a:prstGeom>
          <a:noFill/>
          <a:ln cap="flat">
            <a:noFill/>
          </a:ln>
        </p:spPr>
      </p:pic>
      <p:sp>
        <p:nvSpPr>
          <p:cNvPr id="3" name="Title 1"/>
          <p:cNvSpPr txBox="1">
            <a:spLocks noGrp="1"/>
          </p:cNvSpPr>
          <p:nvPr>
            <p:ph type="title"/>
          </p:nvPr>
        </p:nvSpPr>
        <p:spPr>
          <a:xfrm>
            <a:off x="685800" y="1600200"/>
            <a:ext cx="6164656" cy="1371600"/>
          </a:xfrm>
        </p:spPr>
        <p:txBody>
          <a:bodyPr anchor="b"/>
          <a:lstStyle>
            <a:lvl1pPr>
              <a:defRPr sz="2800"/>
            </a:lvl1pPr>
          </a:lstStyle>
          <a:p>
            <a:pPr lvl="0"/>
            <a:r>
              <a:rPr lang="en-US"/>
              <a:t>Click to edit Master title style</a:t>
            </a:r>
          </a:p>
        </p:txBody>
      </p:sp>
      <p:sp>
        <p:nvSpPr>
          <p:cNvPr id="4" name="Picture Placeholder 2"/>
          <p:cNvSpPr txBox="1">
            <a:spLocks noGrp="1"/>
          </p:cNvSpPr>
          <p:nvPr>
            <p:ph type="pic" idx="1"/>
          </p:nvPr>
        </p:nvSpPr>
        <p:spPr>
          <a:xfrm>
            <a:off x="7536256" y="914400"/>
            <a:ext cx="3280976" cy="4572000"/>
          </a:xfrm>
          <a:ln w="50804" cap="sq">
            <a:solidFill>
              <a:srgbClr val="FFFFFF"/>
            </a:solidFill>
            <a:prstDash val="solid"/>
            <a:miter/>
          </a:ln>
          <a:effectLst>
            <a:outerShdw dir="16200000" algn="tl">
              <a:srgbClr val="000000">
                <a:alpha val="43000"/>
              </a:srgbClr>
            </a:outerShdw>
          </a:effectLst>
        </p:spPr>
        <p:txBody>
          <a:bodyPr anchor="t" anchorCtr="1"/>
          <a:lstStyle>
            <a:lvl1pPr marL="0" indent="0" algn="ctr">
              <a:buNone/>
              <a:defRPr sz="1600"/>
            </a:lvl1pPr>
          </a:lstStyle>
          <a:p>
            <a:pPr lvl="0"/>
            <a:r>
              <a:rPr lang="en-US"/>
              <a:t>Click icon to add picture</a:t>
            </a:r>
          </a:p>
        </p:txBody>
      </p:sp>
      <p:sp>
        <p:nvSpPr>
          <p:cNvPr id="5" name="Text Placeholder 3"/>
          <p:cNvSpPr txBox="1">
            <a:spLocks noGrp="1"/>
          </p:cNvSpPr>
          <p:nvPr>
            <p:ph type="body" idx="2"/>
          </p:nvPr>
        </p:nvSpPr>
        <p:spPr>
          <a:xfrm>
            <a:off x="685800" y="2971800"/>
            <a:ext cx="6164656" cy="1828800"/>
          </a:xfrm>
        </p:spPr>
        <p:txBody>
          <a:bodyPr anchor="t"/>
          <a:lstStyle>
            <a:lvl1pPr marL="0" indent="0">
              <a:buNone/>
              <a:defRPr/>
            </a:lvl1pPr>
          </a:lstStyle>
          <a:p>
            <a:pPr lvl="0"/>
            <a:r>
              <a:rPr lang="en-US"/>
              <a:t>Edit Master text styles</a:t>
            </a:r>
          </a:p>
        </p:txBody>
      </p:sp>
      <p:sp>
        <p:nvSpPr>
          <p:cNvPr id="6" name="Date Placeholder 4"/>
          <p:cNvSpPr txBox="1">
            <a:spLocks noGrp="1"/>
          </p:cNvSpPr>
          <p:nvPr>
            <p:ph type="dt" sz="half" idx="7"/>
          </p:nvPr>
        </p:nvSpPr>
        <p:spPr/>
        <p:txBody>
          <a:bodyPr/>
          <a:lstStyle>
            <a:lvl1pPr>
              <a:defRPr/>
            </a:lvl1pPr>
          </a:lstStyle>
          <a:p>
            <a:pPr lvl="0"/>
            <a:fld id="{FC804F14-8520-49D2-9F9C-2B9D9633885C}" type="datetime1">
              <a:rPr lang="en-US"/>
              <a:pPr lvl="0"/>
              <a:t>2/27/2019</a:t>
            </a:fld>
            <a:endParaRPr lang="en-US"/>
          </a:p>
        </p:txBody>
      </p:sp>
      <p:sp>
        <p:nvSpPr>
          <p:cNvPr id="7" name="Footer Placeholder 5"/>
          <p:cNvSpPr txBox="1">
            <a:spLocks noGrp="1"/>
          </p:cNvSpPr>
          <p:nvPr>
            <p:ph type="ftr" sz="quarter" idx="9"/>
          </p:nvPr>
        </p:nvSpPr>
        <p:spPr/>
        <p:txBody>
          <a:bodyPr/>
          <a:lstStyle>
            <a:lvl1pPr>
              <a:defRPr/>
            </a:lvl1pPr>
          </a:lstStyle>
          <a:p>
            <a:pPr lvl="0"/>
            <a:endParaRPr lang="en-US"/>
          </a:p>
        </p:txBody>
      </p:sp>
      <p:sp>
        <p:nvSpPr>
          <p:cNvPr id="8" name="Slide Number Placeholder 6"/>
          <p:cNvSpPr txBox="1">
            <a:spLocks noGrp="1"/>
          </p:cNvSpPr>
          <p:nvPr>
            <p:ph type="sldNum" sz="quarter" idx="8"/>
          </p:nvPr>
        </p:nvSpPr>
        <p:spPr/>
        <p:txBody>
          <a:bodyPr/>
          <a:lstStyle>
            <a:lvl1pPr>
              <a:defRPr/>
            </a:lvl1pPr>
          </a:lstStyle>
          <a:p>
            <a:pPr lvl="0"/>
            <a:fld id="{38348A69-DFCE-4529-A760-A6A3F4999AE0}" type="slidenum">
              <a:t>‹#›</a:t>
            </a:fld>
            <a:endParaRPr lang="en-US"/>
          </a:p>
        </p:txBody>
      </p:sp>
    </p:spTree>
    <p:extLst>
      <p:ext uri="{BB962C8B-B14F-4D97-AF65-F5344CB8AC3E}">
        <p14:creationId xmlns:p14="http://schemas.microsoft.com/office/powerpoint/2010/main" val="1237209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stretch>
            <a:fillRect/>
          </a:stretch>
        </a:blip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685800" y="609603"/>
            <a:ext cx="10131423" cy="1456264"/>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p>
        </p:txBody>
      </p:sp>
      <p:sp>
        <p:nvSpPr>
          <p:cNvPr id="3" name="Text Placeholder 2"/>
          <p:cNvSpPr txBox="1">
            <a:spLocks noGrp="1"/>
          </p:cNvSpPr>
          <p:nvPr>
            <p:ph type="body" idx="1"/>
          </p:nvPr>
        </p:nvSpPr>
        <p:spPr>
          <a:xfrm>
            <a:off x="685800" y="2142064"/>
            <a:ext cx="10131423" cy="3649132"/>
          </a:xfrm>
          <a:prstGeom prst="rect">
            <a:avLst/>
          </a:prstGeom>
          <a:noFill/>
          <a:ln>
            <a:noFill/>
          </a:ln>
        </p:spPr>
        <p:txBody>
          <a:bodyPr vert="horz" wrap="square" lIns="91440" tIns="45720" rIns="91440" bIns="45720" anchor="ctr" anchorCtr="0" compatLnSpc="1">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2"/>
          </p:nvPr>
        </p:nvSpPr>
        <p:spPr>
          <a:xfrm>
            <a:off x="8589663" y="5870576"/>
            <a:ext cx="1600200" cy="377820"/>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en-US" sz="1000" b="0" i="0" u="none" strike="noStrike" kern="1200" cap="none" spc="0" baseline="0">
                <a:solidFill>
                  <a:srgbClr val="FFFFFF"/>
                </a:solidFill>
                <a:uFillTx/>
                <a:latin typeface="Calibri"/>
              </a:defRPr>
            </a:lvl1pPr>
          </a:lstStyle>
          <a:p>
            <a:pPr lvl="0"/>
            <a:fld id="{4135CA47-2108-42DC-8B81-D6FD6BD91DC0}" type="datetime1">
              <a:rPr lang="en-US"/>
              <a:pPr lvl="0"/>
              <a:t>2/27/2019</a:t>
            </a:fld>
            <a:endParaRPr lang="en-US"/>
          </a:p>
        </p:txBody>
      </p:sp>
      <p:sp>
        <p:nvSpPr>
          <p:cNvPr id="5" name="Footer Placeholder 4"/>
          <p:cNvSpPr txBox="1">
            <a:spLocks noGrp="1"/>
          </p:cNvSpPr>
          <p:nvPr>
            <p:ph type="ftr" sz="quarter" idx="3"/>
          </p:nvPr>
        </p:nvSpPr>
        <p:spPr>
          <a:xfrm>
            <a:off x="685800" y="5870576"/>
            <a:ext cx="7827657" cy="377820"/>
          </a:xfrm>
          <a:prstGeom prst="rect">
            <a:avLst/>
          </a:prstGeom>
          <a:noFill/>
          <a:ln>
            <a:noFill/>
          </a:ln>
        </p:spPr>
        <p:txBody>
          <a:bodyPr vert="horz" wrap="square" lIns="91440" tIns="45720" rIns="91440" bIns="45720" anchor="ctr" anchorCtr="0" compatLnSpc="1">
            <a:noAutofit/>
          </a:bodyPr>
          <a:lstStyle>
            <a:lvl1pPr marL="0" marR="0" lvl="0" indent="0" algn="l" defTabSz="457200" rtl="0" fontAlgn="auto" hangingPunct="1">
              <a:lnSpc>
                <a:spcPct val="100000"/>
              </a:lnSpc>
              <a:spcBef>
                <a:spcPts val="0"/>
              </a:spcBef>
              <a:spcAft>
                <a:spcPts val="0"/>
              </a:spcAft>
              <a:buNone/>
              <a:tabLst/>
              <a:defRPr lang="en-US" sz="1000" b="0" i="0" u="none" strike="noStrike" kern="1200" cap="none" spc="0" baseline="0">
                <a:solidFill>
                  <a:srgbClr val="FFFFFF"/>
                </a:solidFill>
                <a:uFillTx/>
                <a:latin typeface="Calibri"/>
              </a:defRPr>
            </a:lvl1pPr>
          </a:lstStyle>
          <a:p>
            <a:pPr lvl="0"/>
            <a:endParaRPr lang="en-US"/>
          </a:p>
        </p:txBody>
      </p:sp>
      <p:sp>
        <p:nvSpPr>
          <p:cNvPr id="6" name="Slide Number Placeholder 5"/>
          <p:cNvSpPr txBox="1">
            <a:spLocks noGrp="1"/>
          </p:cNvSpPr>
          <p:nvPr>
            <p:ph type="sldNum" sz="quarter" idx="4"/>
          </p:nvPr>
        </p:nvSpPr>
        <p:spPr>
          <a:xfrm>
            <a:off x="10266060" y="5870576"/>
            <a:ext cx="551163" cy="377820"/>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en-US" sz="1000" b="0" i="0" u="none" strike="noStrike" kern="1200" cap="none" spc="0" baseline="0">
                <a:solidFill>
                  <a:srgbClr val="FFFFFF"/>
                </a:solidFill>
                <a:uFillTx/>
                <a:latin typeface="Calibri"/>
              </a:defRPr>
            </a:lvl1pPr>
          </a:lstStyle>
          <a:p>
            <a:pPr lvl="0"/>
            <a:fld id="{87BC6DD1-3346-4035-ADE4-45B210588007}"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marL="0" marR="0" lvl="0" indent="0" algn="l" defTabSz="457200" rtl="0" fontAlgn="auto" hangingPunct="1">
        <a:lnSpc>
          <a:spcPct val="100000"/>
        </a:lnSpc>
        <a:spcBef>
          <a:spcPts val="0"/>
        </a:spcBef>
        <a:spcAft>
          <a:spcPts val="0"/>
        </a:spcAft>
        <a:buNone/>
        <a:tabLst/>
        <a:defRPr lang="en-US" sz="3600" b="0" i="0" u="none" strike="noStrike" kern="1200" cap="all" spc="0" baseline="0">
          <a:solidFill>
            <a:srgbClr val="FFFFFF"/>
          </a:solidFill>
          <a:uFillTx/>
          <a:latin typeface="Calibri Light"/>
        </a:defRPr>
      </a:lvl1pPr>
    </p:titleStyle>
    <p:bodyStyle>
      <a:lvl1pPr marL="285750" marR="0" lvl="0" indent="-285750" algn="l" defTabSz="457200" rtl="0" fontAlgn="auto" hangingPunct="1">
        <a:lnSpc>
          <a:spcPct val="100000"/>
        </a:lnSpc>
        <a:spcBef>
          <a:spcPts val="0"/>
        </a:spcBef>
        <a:spcAft>
          <a:spcPts val="1000"/>
        </a:spcAft>
        <a:buClr>
          <a:srgbClr val="FFFFFF"/>
        </a:buClr>
        <a:buSzPct val="100000"/>
        <a:buFont typeface="Arial"/>
        <a:buChar char="•"/>
        <a:tabLst/>
        <a:defRPr lang="en-US" sz="1800" b="0" i="0" u="none" strike="noStrike" kern="1200" cap="none" spc="0" baseline="0">
          <a:solidFill>
            <a:srgbClr val="FFFFFF"/>
          </a:solidFill>
          <a:uFillTx/>
          <a:latin typeface="Calibri"/>
        </a:defRPr>
      </a:lvl1pPr>
      <a:lvl2pPr marL="742950" marR="0" lvl="1" indent="-285750" algn="l" defTabSz="457200" rtl="0" fontAlgn="auto" hangingPunct="1">
        <a:lnSpc>
          <a:spcPct val="100000"/>
        </a:lnSpc>
        <a:spcBef>
          <a:spcPts val="0"/>
        </a:spcBef>
        <a:spcAft>
          <a:spcPts val="1000"/>
        </a:spcAft>
        <a:buClr>
          <a:srgbClr val="FFFFFF"/>
        </a:buClr>
        <a:buSzPct val="100000"/>
        <a:buFont typeface="Arial"/>
        <a:buChar char="•"/>
        <a:tabLst/>
        <a:defRPr lang="en-US" sz="1600" b="0" i="0" u="none" strike="noStrike" kern="1200" cap="none" spc="0" baseline="0">
          <a:solidFill>
            <a:srgbClr val="FFFFFF"/>
          </a:solidFill>
          <a:uFillTx/>
          <a:latin typeface="Calibri"/>
        </a:defRPr>
      </a:lvl2pPr>
      <a:lvl3pPr marL="1200150" marR="0" lvl="2" indent="-285750" algn="l" defTabSz="457200" rtl="0" fontAlgn="auto" hangingPunct="1">
        <a:lnSpc>
          <a:spcPct val="100000"/>
        </a:lnSpc>
        <a:spcBef>
          <a:spcPts val="0"/>
        </a:spcBef>
        <a:spcAft>
          <a:spcPts val="1000"/>
        </a:spcAft>
        <a:buClr>
          <a:srgbClr val="FFFFFF"/>
        </a:buClr>
        <a:buSzPct val="100000"/>
        <a:buFont typeface="Arial"/>
        <a:buChar char="•"/>
        <a:tabLst/>
        <a:defRPr lang="en-US" sz="1400" b="0" i="0" u="none" strike="noStrike" kern="1200" cap="none" spc="0" baseline="0">
          <a:solidFill>
            <a:srgbClr val="FFFFFF"/>
          </a:solidFill>
          <a:uFillTx/>
          <a:latin typeface="Calibri"/>
        </a:defRPr>
      </a:lvl3pPr>
      <a:lvl4pPr marL="1543050" marR="0" lvl="3" indent="-171450" algn="l" defTabSz="457200" rtl="0" fontAlgn="auto" hangingPunct="1">
        <a:lnSpc>
          <a:spcPct val="100000"/>
        </a:lnSpc>
        <a:spcBef>
          <a:spcPts val="0"/>
        </a:spcBef>
        <a:spcAft>
          <a:spcPts val="1000"/>
        </a:spcAft>
        <a:buClr>
          <a:srgbClr val="FFFFFF"/>
        </a:buClr>
        <a:buSzPct val="100000"/>
        <a:buFont typeface="Arial"/>
        <a:buChar char="•"/>
        <a:tabLst/>
        <a:defRPr lang="en-US" sz="1200" b="0" i="0" u="none" strike="noStrike" kern="1200" cap="none" spc="0" baseline="0">
          <a:solidFill>
            <a:srgbClr val="FFFFFF"/>
          </a:solidFill>
          <a:uFillTx/>
          <a:latin typeface="Calibri"/>
        </a:defRPr>
      </a:lvl4pPr>
      <a:lvl5pPr marL="2000250" marR="0" lvl="4" indent="-171450" algn="l" defTabSz="457200" rtl="0" fontAlgn="auto" hangingPunct="1">
        <a:lnSpc>
          <a:spcPct val="100000"/>
        </a:lnSpc>
        <a:spcBef>
          <a:spcPts val="0"/>
        </a:spcBef>
        <a:spcAft>
          <a:spcPts val="1000"/>
        </a:spcAft>
        <a:buClr>
          <a:srgbClr val="FFFFFF"/>
        </a:buClr>
        <a:buSzPct val="100000"/>
        <a:buFont typeface="Arial"/>
        <a:buChar char="•"/>
        <a:tabLst/>
        <a:defRPr lang="en-US" sz="1200" b="0" i="0" u="none" strike="noStrike" kern="1200" cap="none" spc="0" baseline="0">
          <a:solidFill>
            <a:srgbClr val="FFFFF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p:cNvSpPr txBox="1">
            <a:spLocks noGrp="1"/>
          </p:cNvSpPr>
          <p:nvPr>
            <p:ph type="ctrTitle"/>
          </p:nvPr>
        </p:nvSpPr>
        <p:spPr/>
        <p:txBody>
          <a:bodyPr/>
          <a:lstStyle/>
          <a:p>
            <a:pPr lvl="0"/>
            <a:r>
              <a:rPr lang="en-IE" b="1" dirty="0">
                <a:solidFill>
                  <a:srgbClr val="00B0F0"/>
                </a:solidFill>
              </a:rPr>
              <a:t>How to work with arrays</a:t>
            </a:r>
          </a:p>
        </p:txBody>
      </p:sp>
      <p:sp>
        <p:nvSpPr>
          <p:cNvPr id="3" name="Subtitle 2"/>
          <p:cNvSpPr txBox="1">
            <a:spLocks noGrp="1"/>
          </p:cNvSpPr>
          <p:nvPr>
            <p:ph type="subTitle" idx="1"/>
          </p:nvPr>
        </p:nvSpPr>
        <p:spPr/>
        <p:txBody>
          <a:bodyPr>
            <a:normAutofit/>
          </a:bodyPr>
          <a:lstStyle/>
          <a:p>
            <a:pPr lvl="0"/>
            <a:r>
              <a:rPr lang="en-IE" sz="2800" b="1" dirty="0">
                <a:solidFill>
                  <a:srgbClr val="FF0066"/>
                </a:solidFill>
              </a:rPr>
              <a:t>Chapter - 6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IE" sz="3200"/>
              <a:t>How to assign values to the elements of an array </a:t>
            </a:r>
          </a:p>
        </p:txBody>
      </p:sp>
      <p:sp>
        <p:nvSpPr>
          <p:cNvPr id="3" name="Content Placeholder 2"/>
          <p:cNvSpPr txBox="1">
            <a:spLocks noGrp="1"/>
          </p:cNvSpPr>
          <p:nvPr>
            <p:ph idx="1"/>
          </p:nvPr>
        </p:nvSpPr>
        <p:spPr>
          <a:xfrm>
            <a:off x="685800" y="1894783"/>
            <a:ext cx="11210827" cy="4804952"/>
          </a:xfrm>
        </p:spPr>
        <p:txBody>
          <a:bodyPr>
            <a:normAutofit fontScale="92500" lnSpcReduction="20000"/>
          </a:bodyPr>
          <a:lstStyle/>
          <a:p>
            <a:pPr lvl="0">
              <a:lnSpc>
                <a:spcPct val="130000"/>
              </a:lnSpc>
            </a:pPr>
            <a:r>
              <a:rPr lang="en-IE" sz="3100" dirty="0"/>
              <a:t>You can also create an </a:t>
            </a:r>
            <a:r>
              <a:rPr lang="en-IE" sz="3100" dirty="0">
                <a:solidFill>
                  <a:srgbClr val="FFFF00"/>
                </a:solidFill>
              </a:rPr>
              <a:t>array without specifying a data type</a:t>
            </a:r>
            <a:r>
              <a:rPr lang="en-IE" sz="3100" dirty="0"/>
              <a:t>. To do that, you use the </a:t>
            </a:r>
            <a:r>
              <a:rPr lang="en-IE" sz="3100" b="1" dirty="0" err="1">
                <a:solidFill>
                  <a:srgbClr val="FFFF00"/>
                </a:solidFill>
              </a:rPr>
              <a:t>var</a:t>
            </a:r>
            <a:r>
              <a:rPr lang="en-IE" sz="3100" dirty="0"/>
              <a:t> keyword. </a:t>
            </a:r>
          </a:p>
          <a:p>
            <a:pPr lvl="0">
              <a:lnSpc>
                <a:spcPct val="130000"/>
              </a:lnSpc>
            </a:pPr>
            <a:r>
              <a:rPr lang="en-IE" sz="3100" dirty="0"/>
              <a:t>Then, the data type is inferred from the values that are assigned to the array. </a:t>
            </a:r>
          </a:p>
          <a:p>
            <a:pPr lvl="0">
              <a:lnSpc>
                <a:spcPct val="130000"/>
              </a:lnSpc>
            </a:pPr>
            <a:r>
              <a:rPr lang="en-IE" sz="3100" dirty="0"/>
              <a:t>When you use this technique, </a:t>
            </a:r>
          </a:p>
          <a:p>
            <a:pPr lvl="1">
              <a:lnSpc>
                <a:spcPct val="130000"/>
              </a:lnSpc>
            </a:pPr>
            <a:r>
              <a:rPr lang="en-IE" sz="2700" b="1" dirty="0">
                <a:solidFill>
                  <a:schemeClr val="accent6"/>
                </a:solidFill>
              </a:rPr>
              <a:t>you </a:t>
            </a:r>
            <a:r>
              <a:rPr lang="en-IE" sz="2700" b="1" dirty="0">
                <a:solidFill>
                  <a:srgbClr val="FFFF00"/>
                </a:solidFill>
              </a:rPr>
              <a:t>must not </a:t>
            </a:r>
            <a:r>
              <a:rPr lang="en-IE" sz="2700" b="1" dirty="0">
                <a:solidFill>
                  <a:schemeClr val="accent6"/>
                </a:solidFill>
              </a:rPr>
              <a:t>code square brackets following the </a:t>
            </a:r>
            <a:r>
              <a:rPr lang="en-IE" sz="2700" b="1" dirty="0" err="1">
                <a:solidFill>
                  <a:schemeClr val="accent6"/>
                </a:solidFill>
              </a:rPr>
              <a:t>var</a:t>
            </a:r>
            <a:r>
              <a:rPr lang="en-IE" sz="2700" b="1" dirty="0">
                <a:solidFill>
                  <a:schemeClr val="accent6"/>
                </a:solidFill>
              </a:rPr>
              <a:t> keyword</a:t>
            </a:r>
            <a:r>
              <a:rPr lang="en-IE" sz="2700" dirty="0">
                <a:solidFill>
                  <a:schemeClr val="accent6"/>
                </a:solidFill>
              </a:rPr>
              <a:t>,</a:t>
            </a:r>
          </a:p>
          <a:p>
            <a:pPr lvl="1">
              <a:lnSpc>
                <a:spcPct val="130000"/>
              </a:lnSpc>
            </a:pPr>
            <a:r>
              <a:rPr lang="en-IE" sz="2700" b="1" dirty="0">
                <a:solidFill>
                  <a:schemeClr val="accent6"/>
                </a:solidFill>
              </a:rPr>
              <a:t>you </a:t>
            </a:r>
            <a:r>
              <a:rPr lang="en-IE" sz="2700" b="1" dirty="0">
                <a:solidFill>
                  <a:schemeClr val="accent2">
                    <a:lumMod val="60000"/>
                    <a:lumOff val="40000"/>
                  </a:schemeClr>
                </a:solidFill>
              </a:rPr>
              <a:t>must</a:t>
            </a:r>
            <a:r>
              <a:rPr lang="en-IE" sz="2700" b="1" dirty="0">
                <a:solidFill>
                  <a:srgbClr val="FFFF00"/>
                </a:solidFill>
              </a:rPr>
              <a:t> </a:t>
            </a:r>
            <a:r>
              <a:rPr lang="en-IE" sz="2700" b="1" dirty="0">
                <a:solidFill>
                  <a:schemeClr val="accent6"/>
                </a:solidFill>
              </a:rPr>
              <a:t>code the new keyword followed by square brackets</a:t>
            </a:r>
            <a:r>
              <a:rPr lang="en-IE" sz="2700" dirty="0">
                <a:solidFill>
                  <a:schemeClr val="accent6"/>
                </a:solidFill>
              </a:rPr>
              <a:t>, and </a:t>
            </a:r>
          </a:p>
          <a:p>
            <a:pPr lvl="1">
              <a:lnSpc>
                <a:spcPct val="130000"/>
              </a:lnSpc>
            </a:pPr>
            <a:r>
              <a:rPr lang="en-IE" sz="2700" b="1" dirty="0">
                <a:solidFill>
                  <a:schemeClr val="accent6"/>
                </a:solidFill>
              </a:rPr>
              <a:t>you </a:t>
            </a:r>
            <a:r>
              <a:rPr lang="en-IE" sz="2700" b="1" dirty="0">
                <a:solidFill>
                  <a:srgbClr val="FFFF00"/>
                </a:solidFill>
              </a:rPr>
              <a:t>must not </a:t>
            </a:r>
            <a:r>
              <a:rPr lang="en-IE" sz="2700" b="1" dirty="0">
                <a:solidFill>
                  <a:schemeClr val="accent6"/>
                </a:solidFill>
              </a:rPr>
              <a:t>specify a length</a:t>
            </a:r>
            <a:r>
              <a:rPr lang="en-IE" sz="2700" dirty="0">
                <a:solidFill>
                  <a:schemeClr val="accent6"/>
                </a:solidFill>
              </a:rPr>
              <a:t>. </a:t>
            </a:r>
          </a:p>
          <a:p>
            <a:pPr lvl="0">
              <a:lnSpc>
                <a:spcPct val="130000"/>
              </a:lnSpc>
            </a:pPr>
            <a:endParaRPr lang="en-IE" sz="31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IE"/>
              <a:t>How to work with arrays</a:t>
            </a:r>
          </a:p>
        </p:txBody>
      </p:sp>
      <p:pic>
        <p:nvPicPr>
          <p:cNvPr id="3" name="Content Placeholder 3"/>
          <p:cNvPicPr>
            <a:picLocks noGrp="1" noChangeAspect="1"/>
          </p:cNvPicPr>
          <p:nvPr>
            <p:ph idx="1"/>
          </p:nvPr>
        </p:nvPicPr>
        <p:blipFill>
          <a:blip r:embed="rId2"/>
          <a:stretch>
            <a:fillRect/>
          </a:stretch>
        </p:blipFill>
        <p:spPr>
          <a:xfrm>
            <a:off x="409631" y="1698853"/>
            <a:ext cx="11479715" cy="3421787"/>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31944" y="179377"/>
            <a:ext cx="11041910" cy="6570210"/>
          </a:xfrm>
          <a:prstGeom prst="rect">
            <a:avLst/>
          </a:prstGeom>
          <a:noFill/>
          <a:ln cap="flat">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68430" y="983711"/>
            <a:ext cx="11132271" cy="2386506"/>
          </a:xfrm>
          <a:prstGeom prst="rect">
            <a:avLst/>
          </a:prstGeom>
          <a:noFill/>
          <a:ln cap="flat">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88176" y="122182"/>
            <a:ext cx="9666149" cy="6613644"/>
          </a:xfrm>
          <a:prstGeom prst="rect">
            <a:avLst/>
          </a:prstGeom>
          <a:noFill/>
          <a:ln cap="flat">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ormAutofit fontScale="90000"/>
          </a:bodyPr>
          <a:lstStyle/>
          <a:p>
            <a:pPr lvl="0"/>
            <a:r>
              <a:rPr lang="en-IE" sz="3600"/>
              <a:t>How to use </a:t>
            </a:r>
            <a:r>
              <a:rPr lang="en-IE" sz="3600">
                <a:solidFill>
                  <a:srgbClr val="FFFF00"/>
                </a:solidFill>
              </a:rPr>
              <a:t>foreach</a:t>
            </a:r>
            <a:r>
              <a:rPr lang="en-IE" sz="3600"/>
              <a:t> loops to work with arrays </a:t>
            </a:r>
          </a:p>
        </p:txBody>
      </p:sp>
      <p:sp>
        <p:nvSpPr>
          <p:cNvPr id="3" name="Content Placeholder 2"/>
          <p:cNvSpPr txBox="1">
            <a:spLocks noGrp="1"/>
          </p:cNvSpPr>
          <p:nvPr>
            <p:ph idx="1"/>
          </p:nvPr>
        </p:nvSpPr>
        <p:spPr>
          <a:xfrm>
            <a:off x="685800" y="1380396"/>
            <a:ext cx="11182545" cy="5319339"/>
          </a:xfrm>
        </p:spPr>
        <p:txBody>
          <a:bodyPr/>
          <a:lstStyle/>
          <a:p>
            <a:pPr lvl="0">
              <a:lnSpc>
                <a:spcPct val="130000"/>
              </a:lnSpc>
            </a:pPr>
            <a:r>
              <a:rPr lang="en-IE" sz="2500" dirty="0"/>
              <a:t>Although you can use for loops to work with the elements of an array, it's often easier to use a </a:t>
            </a:r>
            <a:r>
              <a:rPr lang="en-IE" sz="2500" dirty="0" err="1"/>
              <a:t>foreach</a:t>
            </a:r>
            <a:r>
              <a:rPr lang="en-IE" sz="2500" dirty="0"/>
              <a:t> statement to code a </a:t>
            </a:r>
            <a:r>
              <a:rPr lang="en-IE" sz="2500" dirty="0" err="1"/>
              <a:t>foreach</a:t>
            </a:r>
            <a:r>
              <a:rPr lang="en-IE" sz="2500" dirty="0"/>
              <a:t> loop.</a:t>
            </a:r>
          </a:p>
          <a:p>
            <a:pPr lvl="0">
              <a:lnSpc>
                <a:spcPct val="130000"/>
              </a:lnSpc>
            </a:pPr>
            <a:r>
              <a:rPr lang="en-US" sz="2500" dirty="0"/>
              <a:t>To code a </a:t>
            </a:r>
            <a:r>
              <a:rPr lang="en-US" sz="2500" dirty="0" err="1"/>
              <a:t>foreach</a:t>
            </a:r>
            <a:r>
              <a:rPr lang="en-US" sz="2500" dirty="0"/>
              <a:t> loop, you begin by coding the </a:t>
            </a:r>
            <a:r>
              <a:rPr lang="en-US" sz="2500" dirty="0" err="1"/>
              <a:t>foreach</a:t>
            </a:r>
            <a:r>
              <a:rPr lang="en-US" sz="2500" dirty="0"/>
              <a:t> keyword followed by a set of parentheses. </a:t>
            </a:r>
          </a:p>
          <a:p>
            <a:pPr lvl="0">
              <a:lnSpc>
                <a:spcPct val="130000"/>
              </a:lnSpc>
            </a:pPr>
            <a:r>
              <a:rPr lang="en-US" sz="2500" dirty="0"/>
              <a:t>Within the parentheses, you code the </a:t>
            </a:r>
            <a:r>
              <a:rPr lang="en-US" sz="2500" dirty="0">
                <a:highlight>
                  <a:srgbClr val="FF00FF"/>
                </a:highlight>
              </a:rPr>
              <a:t>data type of the elements in the array</a:t>
            </a:r>
            <a:r>
              <a:rPr lang="en-US" sz="2500" dirty="0"/>
              <a:t>, the </a:t>
            </a:r>
            <a:r>
              <a:rPr lang="en-US" sz="2500" b="1" dirty="0">
                <a:solidFill>
                  <a:srgbClr val="FFD966"/>
                </a:solidFill>
                <a:highlight>
                  <a:srgbClr val="008000"/>
                </a:highlight>
              </a:rPr>
              <a:t>name you want to use to access the elements</a:t>
            </a:r>
            <a:r>
              <a:rPr lang="en-US" sz="2500" b="1" dirty="0"/>
              <a:t>, the </a:t>
            </a:r>
            <a:r>
              <a:rPr lang="en-US" sz="2500" b="1" dirty="0">
                <a:solidFill>
                  <a:srgbClr val="A9D18E"/>
                </a:solidFill>
                <a:highlight>
                  <a:srgbClr val="800000"/>
                </a:highlight>
              </a:rPr>
              <a:t>in keyword</a:t>
            </a:r>
            <a:r>
              <a:rPr lang="en-US" sz="2500" b="1" dirty="0"/>
              <a:t>, and the </a:t>
            </a:r>
            <a:r>
              <a:rPr lang="en-US" sz="2500" b="1" dirty="0">
                <a:solidFill>
                  <a:srgbClr val="9DC3E6"/>
                </a:solidFill>
                <a:highlight>
                  <a:srgbClr val="FF0066"/>
                </a:highlight>
              </a:rPr>
              <a:t>name of the array</a:t>
            </a:r>
            <a:r>
              <a:rPr lang="en-US" sz="2500" b="1" dirty="0">
                <a:solidFill>
                  <a:srgbClr val="9DC3E6"/>
                </a:solidFill>
              </a:rPr>
              <a:t>. </a:t>
            </a:r>
          </a:p>
          <a:p>
            <a:pPr lvl="0">
              <a:lnSpc>
                <a:spcPct val="130000"/>
              </a:lnSpc>
            </a:pPr>
            <a:r>
              <a:rPr lang="en-US" sz="2500" dirty="0"/>
              <a:t>You can also code the </a:t>
            </a:r>
            <a:r>
              <a:rPr lang="en-US" sz="2500" dirty="0" err="1"/>
              <a:t>var</a:t>
            </a:r>
            <a:r>
              <a:rPr lang="en-US" sz="2500" dirty="0"/>
              <a:t> keyword in place of the data type, in which case the type is inferred from the type of the array. </a:t>
            </a:r>
            <a:endParaRPr lang="en-IE" sz="2500" dirty="0"/>
          </a:p>
          <a:p>
            <a:pPr lvl="0">
              <a:lnSpc>
                <a:spcPct val="130000"/>
              </a:lnSpc>
            </a:pPr>
            <a:endParaRPr lang="en-IE" sz="25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90635" y="937031"/>
            <a:ext cx="9159124" cy="2324642"/>
          </a:xfrm>
          <a:prstGeom prst="rect">
            <a:avLst/>
          </a:prstGeom>
          <a:noFill/>
          <a:ln cap="flat">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9777" y="462915"/>
            <a:ext cx="10812441" cy="6079287"/>
          </a:xfrm>
          <a:prstGeom prst="rect">
            <a:avLst/>
          </a:prstGeom>
          <a:noFill/>
          <a:ln cap="flat">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37297" y="1421234"/>
            <a:ext cx="10927354" cy="2184115"/>
          </a:xfrm>
          <a:prstGeom prst="rect">
            <a:avLst/>
          </a:prstGeom>
          <a:noFill/>
          <a:ln cap="flat">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20">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19200" y="261257"/>
            <a:ext cx="8281851" cy="6329158"/>
          </a:xfrm>
          <a:prstGeom prst="rect">
            <a:avLst/>
          </a:prstGeom>
          <a:noFill/>
          <a:ln cap="flat">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IE" dirty="0"/>
              <a:t>One – dimensional arrays</a:t>
            </a:r>
          </a:p>
        </p:txBody>
      </p:sp>
      <p:sp>
        <p:nvSpPr>
          <p:cNvPr id="3" name="Content Placeholder 2"/>
          <p:cNvSpPr txBox="1">
            <a:spLocks noGrp="1"/>
          </p:cNvSpPr>
          <p:nvPr>
            <p:ph idx="1"/>
          </p:nvPr>
        </p:nvSpPr>
        <p:spPr>
          <a:xfrm>
            <a:off x="685800" y="1027520"/>
            <a:ext cx="11163690" cy="3357193"/>
          </a:xfrm>
        </p:spPr>
        <p:txBody>
          <a:bodyPr/>
          <a:lstStyle/>
          <a:p>
            <a:pPr lvl="0"/>
            <a:r>
              <a:rPr lang="en-IE" sz="3600" dirty="0"/>
              <a:t>You can use an array to store a set of related data. </a:t>
            </a:r>
          </a:p>
          <a:p>
            <a:pPr lvl="0"/>
            <a:r>
              <a:rPr lang="en-IE" sz="3600" dirty="0"/>
              <a:t>To create a one-dimensional array, you use the syntax shown in the following figure</a:t>
            </a:r>
          </a:p>
          <a:p>
            <a:pPr lvl="0"/>
            <a:endParaRPr lang="en-IE" dirty="0"/>
          </a:p>
        </p:txBody>
      </p:sp>
      <p:pic>
        <p:nvPicPr>
          <p:cNvPr id="4" name="Picture 3"/>
          <p:cNvPicPr>
            <a:picLocks noChangeAspect="1"/>
          </p:cNvPicPr>
          <p:nvPr/>
        </p:nvPicPr>
        <p:blipFill>
          <a:blip r:embed="rId2"/>
          <a:stretch>
            <a:fillRect/>
          </a:stretch>
        </p:blipFill>
        <p:spPr>
          <a:xfrm>
            <a:off x="685800" y="3920467"/>
            <a:ext cx="10448921" cy="2667003"/>
          </a:xfrm>
          <a:prstGeom prst="rect">
            <a:avLst/>
          </a:prstGeom>
          <a:noFill/>
          <a:ln cap="flat">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24">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ormAutofit fontScale="90000"/>
          </a:bodyPr>
          <a:lstStyle/>
          <a:p>
            <a:pPr lvl="0"/>
            <a:r>
              <a:rPr lang="en-IE" dirty="0"/>
              <a:t>Rectangular arrays(Multi-dimensional arrays)</a:t>
            </a:r>
          </a:p>
        </p:txBody>
      </p:sp>
      <p:sp>
        <p:nvSpPr>
          <p:cNvPr id="3" name="Content Placeholder 2"/>
          <p:cNvSpPr txBox="1">
            <a:spLocks noGrp="1"/>
          </p:cNvSpPr>
          <p:nvPr>
            <p:ph idx="1"/>
          </p:nvPr>
        </p:nvSpPr>
        <p:spPr>
          <a:xfrm>
            <a:off x="685800" y="1380396"/>
            <a:ext cx="10975159" cy="5124096"/>
          </a:xfrm>
        </p:spPr>
        <p:txBody>
          <a:bodyPr/>
          <a:lstStyle/>
          <a:p>
            <a:pPr lvl="0">
              <a:lnSpc>
                <a:spcPct val="130000"/>
              </a:lnSpc>
            </a:pPr>
            <a:r>
              <a:rPr lang="en-IE" sz="3700" dirty="0"/>
              <a:t>C# allows multidimensional arrays. </a:t>
            </a:r>
            <a:r>
              <a:rPr lang="en-IE" sz="3700" dirty="0">
                <a:solidFill>
                  <a:srgbClr val="FFFF00"/>
                </a:solidFill>
              </a:rPr>
              <a:t>Multi-dimensional arrays</a:t>
            </a:r>
            <a:r>
              <a:rPr lang="en-IE" sz="3700" dirty="0"/>
              <a:t> are also called rectangular array.</a:t>
            </a:r>
          </a:p>
          <a:p>
            <a:pPr lvl="0">
              <a:lnSpc>
                <a:spcPct val="130000"/>
              </a:lnSpc>
            </a:pPr>
            <a:r>
              <a:rPr lang="en-IE" sz="3700" dirty="0"/>
              <a:t> You can declare a 2-dimensional array of strings as −</a:t>
            </a:r>
          </a:p>
          <a:p>
            <a:pPr marL="457200" lvl="1" indent="0">
              <a:lnSpc>
                <a:spcPct val="130000"/>
              </a:lnSpc>
              <a:buNone/>
            </a:pPr>
            <a:r>
              <a:rPr lang="en-IE" sz="3300" dirty="0"/>
              <a:t>	string [,] names;</a:t>
            </a:r>
          </a:p>
          <a:p>
            <a:pPr lvl="0">
              <a:lnSpc>
                <a:spcPct val="130000"/>
              </a:lnSpc>
            </a:pPr>
            <a:r>
              <a:rPr lang="en-IE" sz="3700" dirty="0"/>
              <a:t>or, a 3-dimensional array of </a:t>
            </a:r>
            <a:r>
              <a:rPr lang="en-IE" sz="3700" dirty="0" err="1"/>
              <a:t>int</a:t>
            </a:r>
            <a:r>
              <a:rPr lang="en-IE" sz="3700" dirty="0"/>
              <a:t> variables as −</a:t>
            </a:r>
          </a:p>
          <a:p>
            <a:pPr marL="457200" lvl="1" indent="0">
              <a:lnSpc>
                <a:spcPct val="130000"/>
              </a:lnSpc>
              <a:buNone/>
            </a:pPr>
            <a:r>
              <a:rPr lang="en-IE" sz="3300" dirty="0"/>
              <a:t>	</a:t>
            </a:r>
            <a:r>
              <a:rPr lang="en-IE" sz="3300" dirty="0" err="1"/>
              <a:t>int</a:t>
            </a:r>
            <a:r>
              <a:rPr lang="en-IE" sz="3300" dirty="0"/>
              <a:t> [ , , ] 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23">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62877" y="210202"/>
            <a:ext cx="11066242" cy="6275435"/>
          </a:xfrm>
          <a:prstGeom prst="rect">
            <a:avLst/>
          </a:prstGeom>
          <a:noFill/>
          <a:ln cap="flat">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25">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IE"/>
              <a:t>Two Dimensional Arrays </a:t>
            </a:r>
          </a:p>
        </p:txBody>
      </p:sp>
      <p:sp>
        <p:nvSpPr>
          <p:cNvPr id="3" name="Content Placeholder 2"/>
          <p:cNvSpPr txBox="1">
            <a:spLocks noGrp="1"/>
          </p:cNvSpPr>
          <p:nvPr>
            <p:ph idx="1"/>
          </p:nvPr>
        </p:nvSpPr>
        <p:spPr>
          <a:xfrm>
            <a:off x="520337" y="1157154"/>
            <a:ext cx="11239109" cy="5319339"/>
          </a:xfrm>
        </p:spPr>
        <p:txBody>
          <a:bodyPr/>
          <a:lstStyle/>
          <a:p>
            <a:pPr lvl="0"/>
            <a:r>
              <a:rPr lang="en-IE" sz="2400" dirty="0"/>
              <a:t>A 2-dimensional array can be thought of as a table, which has x number of rows and y number of columns. Following is a 2-dimensional array, which contains 3 rows and 4 columns −</a:t>
            </a:r>
          </a:p>
          <a:p>
            <a:pPr lvl="0"/>
            <a:endParaRPr lang="en-IE" sz="2400" dirty="0"/>
          </a:p>
          <a:p>
            <a:pPr lvl="0"/>
            <a:endParaRPr lang="en-IE" sz="2400" dirty="0"/>
          </a:p>
          <a:p>
            <a:pPr lvl="0"/>
            <a:r>
              <a:rPr lang="en-IE" sz="2400" dirty="0"/>
              <a:t>Thus, every element in the array a is identified by an element name of the form </a:t>
            </a:r>
          </a:p>
          <a:p>
            <a:pPr marL="0" lvl="0" indent="0">
              <a:buNone/>
            </a:pPr>
            <a:r>
              <a:rPr lang="en-IE" sz="2400" dirty="0"/>
              <a:t>a[ i , j ], where a is the name of the array, and i and j are the subscripts that uniquely identify each element in array a.</a:t>
            </a:r>
          </a:p>
        </p:txBody>
      </p:sp>
      <p:pic>
        <p:nvPicPr>
          <p:cNvPr id="4" name="Picture 3"/>
          <p:cNvPicPr>
            <a:picLocks noChangeAspect="1"/>
          </p:cNvPicPr>
          <p:nvPr/>
        </p:nvPicPr>
        <p:blipFill>
          <a:blip r:embed="rId2"/>
          <a:stretch>
            <a:fillRect/>
          </a:stretch>
        </p:blipFill>
        <p:spPr>
          <a:xfrm>
            <a:off x="3247121" y="2595682"/>
            <a:ext cx="6974412" cy="2041690"/>
          </a:xfrm>
          <a:prstGeom prst="rect">
            <a:avLst/>
          </a:prstGeom>
          <a:noFill/>
          <a:ln cap="flat">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26">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ormAutofit fontScale="90000"/>
          </a:bodyPr>
          <a:lstStyle/>
          <a:p>
            <a:pPr lvl="0"/>
            <a:r>
              <a:rPr lang="en-IE" sz="3200"/>
              <a:t>Initializing Two-Dimensional Arrays</a:t>
            </a:r>
            <a:br>
              <a:rPr lang="en-IE" sz="3200"/>
            </a:br>
            <a:endParaRPr lang="en-IE" sz="3200"/>
          </a:p>
        </p:txBody>
      </p:sp>
      <p:sp>
        <p:nvSpPr>
          <p:cNvPr id="3" name="Content Placeholder 2"/>
          <p:cNvSpPr txBox="1">
            <a:spLocks noGrp="1"/>
          </p:cNvSpPr>
          <p:nvPr>
            <p:ph idx="1"/>
          </p:nvPr>
        </p:nvSpPr>
        <p:spPr>
          <a:xfrm>
            <a:off x="685800" y="1380396"/>
            <a:ext cx="11050569" cy="5319339"/>
          </a:xfrm>
        </p:spPr>
        <p:txBody>
          <a:bodyPr/>
          <a:lstStyle/>
          <a:p>
            <a:pPr lvl="0">
              <a:lnSpc>
                <a:spcPct val="140000"/>
              </a:lnSpc>
            </a:pPr>
            <a:r>
              <a:rPr lang="en-IE" sz="3000"/>
              <a:t>Multidimensional arrays may be initialized by specifying bracketed values for each row.</a:t>
            </a:r>
          </a:p>
          <a:p>
            <a:pPr lvl="0">
              <a:lnSpc>
                <a:spcPct val="140000"/>
              </a:lnSpc>
            </a:pPr>
            <a:r>
              <a:rPr lang="en-IE" sz="3000"/>
              <a:t> The Following array is with 3 rows and each row has 4 columns.</a:t>
            </a:r>
          </a:p>
          <a:p>
            <a:pPr marL="914400" lvl="2" indent="0">
              <a:lnSpc>
                <a:spcPct val="140000"/>
              </a:lnSpc>
              <a:buNone/>
            </a:pPr>
            <a:r>
              <a:rPr lang="en-IE" sz="2200">
                <a:solidFill>
                  <a:srgbClr val="FFFF00"/>
                </a:solidFill>
              </a:rPr>
              <a:t>int [,] a = new int [3,4] {</a:t>
            </a:r>
          </a:p>
          <a:p>
            <a:pPr marL="914400" lvl="2" indent="0">
              <a:lnSpc>
                <a:spcPct val="140000"/>
              </a:lnSpc>
              <a:buNone/>
            </a:pPr>
            <a:r>
              <a:rPr lang="en-IE" sz="2200">
                <a:solidFill>
                  <a:srgbClr val="FFFF00"/>
                </a:solidFill>
              </a:rPr>
              <a:t>   {0, 1, 2, 3} ,   /*  initializers for row indexed by 0 */</a:t>
            </a:r>
          </a:p>
          <a:p>
            <a:pPr marL="914400" lvl="2" indent="0">
              <a:lnSpc>
                <a:spcPct val="140000"/>
              </a:lnSpc>
              <a:buNone/>
            </a:pPr>
            <a:r>
              <a:rPr lang="en-IE" sz="2200">
                <a:solidFill>
                  <a:srgbClr val="FFFF00"/>
                </a:solidFill>
              </a:rPr>
              <a:t>   {4, 5, 6, 7} ,   /*  initializers for row indexed by 1 */</a:t>
            </a:r>
          </a:p>
          <a:p>
            <a:pPr marL="914400" lvl="2" indent="0">
              <a:lnSpc>
                <a:spcPct val="140000"/>
              </a:lnSpc>
              <a:buNone/>
            </a:pPr>
            <a:r>
              <a:rPr lang="en-IE" sz="2200">
                <a:solidFill>
                  <a:srgbClr val="FFFF00"/>
                </a:solidFill>
              </a:rPr>
              <a:t>   {8, 9, 10, 11}   /*  initializers for row indexed by 2 */</a:t>
            </a:r>
          </a:p>
          <a:p>
            <a:pPr marL="914400" lvl="2" indent="0">
              <a:lnSpc>
                <a:spcPct val="140000"/>
              </a:lnSpc>
              <a:buNone/>
            </a:pPr>
            <a:r>
              <a:rPr lang="en-IE" sz="2200">
                <a:solidFill>
                  <a:srgbClr val="FFFF00"/>
                </a:solidFill>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27">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2555" y="516407"/>
            <a:ext cx="11400693" cy="3768210"/>
          </a:xfrm>
          <a:prstGeom prst="rect">
            <a:avLst/>
          </a:prstGeom>
          <a:noFill/>
          <a:ln cap="flat">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28">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01485" y="1285018"/>
            <a:ext cx="10345784" cy="4140421"/>
          </a:xfrm>
          <a:prstGeom prst="rect">
            <a:avLst/>
          </a:prstGeom>
          <a:noFill/>
          <a:ln cap="flat">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22">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IE" dirty="0"/>
              <a:t>How to work with rectangular arrays </a:t>
            </a:r>
          </a:p>
        </p:txBody>
      </p:sp>
      <p:sp>
        <p:nvSpPr>
          <p:cNvPr id="3" name="Content Placeholder 2"/>
          <p:cNvSpPr txBox="1">
            <a:spLocks noGrp="1"/>
          </p:cNvSpPr>
          <p:nvPr>
            <p:ph idx="1"/>
          </p:nvPr>
        </p:nvSpPr>
        <p:spPr>
          <a:xfrm>
            <a:off x="685800" y="1380396"/>
            <a:ext cx="11210827" cy="5319340"/>
          </a:xfrm>
        </p:spPr>
        <p:txBody>
          <a:bodyPr>
            <a:normAutofit fontScale="92500"/>
          </a:bodyPr>
          <a:lstStyle/>
          <a:p>
            <a:pPr lvl="0"/>
            <a:r>
              <a:rPr lang="en-IE" sz="2600" dirty="0"/>
              <a:t>The first example shows how to use the </a:t>
            </a:r>
            <a:r>
              <a:rPr lang="en-IE" sz="2600" dirty="0" err="1"/>
              <a:t>GetLength</a:t>
            </a:r>
            <a:r>
              <a:rPr lang="en-IE" sz="2600" dirty="0"/>
              <a:t> method to get the number of elements in a dimension of an array. Here, the first statement gets the number of rows in the numbers array by calling the </a:t>
            </a:r>
            <a:r>
              <a:rPr lang="en-IE" sz="2600" dirty="0" err="1"/>
              <a:t>GetLength</a:t>
            </a:r>
            <a:r>
              <a:rPr lang="en-IE" sz="2600" dirty="0"/>
              <a:t> method and specifying 0 to get the length of the first dimension. </a:t>
            </a:r>
          </a:p>
          <a:p>
            <a:pPr lvl="0"/>
            <a:r>
              <a:rPr lang="en-IE" sz="2600" dirty="0"/>
              <a:t>Then, the second statement gets the number of columns in the array by calling the </a:t>
            </a:r>
            <a:r>
              <a:rPr lang="en-IE" sz="2600" dirty="0" err="1"/>
              <a:t>GetLength</a:t>
            </a:r>
            <a:r>
              <a:rPr lang="en-IE" sz="2600" dirty="0"/>
              <a:t> method and specifying 1 to get the length of the second dimension. </a:t>
            </a:r>
          </a:p>
          <a:p>
            <a:pPr lvl="0"/>
            <a:r>
              <a:rPr lang="en-IE" sz="2600" dirty="0"/>
              <a:t>Finally, the third statement uses indexes to get the values from both of the elements in the first row of the array and adds them together. </a:t>
            </a:r>
          </a:p>
          <a:p>
            <a:pPr lvl="0">
              <a:lnSpc>
                <a:spcPct val="130000"/>
              </a:lnSpc>
            </a:pPr>
            <a:endParaRPr lang="en-IE" sz="22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21">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8000" y="630178"/>
            <a:ext cx="11330138" cy="3323514"/>
          </a:xfrm>
          <a:prstGeom prst="rect">
            <a:avLst/>
          </a:prstGeom>
          <a:noFill/>
          <a:ln cap="flat">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29">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9548" y="292818"/>
            <a:ext cx="10044711" cy="6358051"/>
          </a:xfrm>
          <a:prstGeom prst="rect">
            <a:avLst/>
          </a:prstGeom>
          <a:noFill/>
          <a:ln cap="flat">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31">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98421" y="76443"/>
            <a:ext cx="10182145" cy="6724808"/>
          </a:xfrm>
          <a:prstGeom prst="rect">
            <a:avLst/>
          </a:prstGeom>
          <a:noFill/>
          <a:ln cap="flat">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4025" y="505772"/>
            <a:ext cx="11685474" cy="5169167"/>
          </a:xfrm>
          <a:prstGeom prst="rect">
            <a:avLst/>
          </a:prstGeom>
          <a:noFill/>
          <a:ln cap="flat">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30">
    <p:spTree>
      <p:nvGrpSpPr>
        <p:cNvPr id="1" name=""/>
        <p:cNvGrpSpPr/>
        <p:nvPr/>
      </p:nvGrpSpPr>
      <p:grpSpPr>
        <a:xfrm>
          <a:off x="0" y="0"/>
          <a:ext cx="0" cy="0"/>
          <a:chOff x="0" y="0"/>
          <a:chExt cx="0" cy="0"/>
        </a:xfrm>
      </p:grpSpPr>
      <p:sp>
        <p:nvSpPr>
          <p:cNvPr id="5" name="Rectangle 4"/>
          <p:cNvSpPr/>
          <p:nvPr/>
        </p:nvSpPr>
        <p:spPr>
          <a:xfrm>
            <a:off x="958467" y="4616067"/>
            <a:ext cx="3029639" cy="6279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 name="Rectangle 3"/>
          <p:cNvSpPr/>
          <p:nvPr/>
        </p:nvSpPr>
        <p:spPr>
          <a:xfrm>
            <a:off x="3988106" y="3800819"/>
            <a:ext cx="6599104" cy="5398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Title 1"/>
          <p:cNvSpPr txBox="1">
            <a:spLocks noGrp="1"/>
          </p:cNvSpPr>
          <p:nvPr>
            <p:ph type="title"/>
          </p:nvPr>
        </p:nvSpPr>
        <p:spPr/>
        <p:txBody>
          <a:bodyPr/>
          <a:lstStyle/>
          <a:p>
            <a:pPr lvl="0"/>
            <a:r>
              <a:rPr lang="en-IE"/>
              <a:t>Jagged arrays</a:t>
            </a:r>
          </a:p>
        </p:txBody>
      </p:sp>
      <p:sp>
        <p:nvSpPr>
          <p:cNvPr id="3" name="Content Placeholder 2"/>
          <p:cNvSpPr txBox="1">
            <a:spLocks noGrp="1"/>
          </p:cNvSpPr>
          <p:nvPr>
            <p:ph idx="1"/>
          </p:nvPr>
        </p:nvSpPr>
        <p:spPr/>
        <p:txBody>
          <a:bodyPr/>
          <a:lstStyle/>
          <a:p>
            <a:pPr lvl="0">
              <a:lnSpc>
                <a:spcPct val="140000"/>
              </a:lnSpc>
            </a:pPr>
            <a:r>
              <a:rPr lang="en-IE" sz="3700" dirty="0"/>
              <a:t>Jagged arrays let you store data in a table that can have </a:t>
            </a:r>
            <a:r>
              <a:rPr lang="en-IE" sz="3700" b="1" dirty="0">
                <a:solidFill>
                  <a:srgbClr val="FFFF00"/>
                </a:solidFill>
              </a:rPr>
              <a:t>rows of unequal lengths</a:t>
            </a:r>
            <a:r>
              <a:rPr lang="en-IE" sz="3700" dirty="0"/>
              <a:t>.</a:t>
            </a:r>
          </a:p>
          <a:p>
            <a:pPr lvl="0">
              <a:lnSpc>
                <a:spcPct val="140000"/>
              </a:lnSpc>
            </a:pPr>
            <a:r>
              <a:rPr lang="en-IE" sz="3700" dirty="0"/>
              <a:t> Since each row in a jagged array is stored as a separate array, a jagged array is also known as an array of arrays. </a:t>
            </a:r>
          </a:p>
          <a:p>
            <a:pPr lvl="0">
              <a:lnSpc>
                <a:spcPct val="140000"/>
              </a:lnSpc>
            </a:pPr>
            <a:endParaRPr lang="en-IE" sz="37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32">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IE"/>
              <a:t>How to create a jagged array </a:t>
            </a:r>
          </a:p>
        </p:txBody>
      </p:sp>
      <p:pic>
        <p:nvPicPr>
          <p:cNvPr id="3" name="Content Placeholder 3"/>
          <p:cNvPicPr>
            <a:picLocks noGrp="1" noChangeAspect="1"/>
          </p:cNvPicPr>
          <p:nvPr>
            <p:ph idx="1"/>
          </p:nvPr>
        </p:nvPicPr>
        <p:blipFill>
          <a:blip r:embed="rId2"/>
          <a:stretch>
            <a:fillRect/>
          </a:stretch>
        </p:blipFill>
        <p:spPr>
          <a:xfrm>
            <a:off x="1203157" y="1748387"/>
            <a:ext cx="8795085" cy="3887490"/>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37">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IE"/>
              <a:t>Jagged arrays</a:t>
            </a:r>
          </a:p>
        </p:txBody>
      </p:sp>
      <p:sp>
        <p:nvSpPr>
          <p:cNvPr id="3" name="Content Placeholder 2"/>
          <p:cNvSpPr txBox="1">
            <a:spLocks noGrp="1"/>
          </p:cNvSpPr>
          <p:nvPr>
            <p:ph idx="1"/>
          </p:nvPr>
        </p:nvSpPr>
        <p:spPr>
          <a:xfrm>
            <a:off x="301659" y="1380396"/>
            <a:ext cx="11574523" cy="5477604"/>
          </a:xfrm>
        </p:spPr>
        <p:txBody>
          <a:bodyPr/>
          <a:lstStyle/>
          <a:p>
            <a:pPr lvl="0"/>
            <a:r>
              <a:rPr lang="en-IE" sz="2800" dirty="0"/>
              <a:t>If you don't assign values to the elements of a jagged array when you declare the array, </a:t>
            </a:r>
            <a:r>
              <a:rPr lang="en-IE" sz="2800" dirty="0">
                <a:solidFill>
                  <a:srgbClr val="FFFF00"/>
                </a:solidFill>
                <a:highlight>
                  <a:srgbClr val="FF0066"/>
                </a:highlight>
              </a:rPr>
              <a:t>the declaration statement must specify the number of rows in the array</a:t>
            </a:r>
            <a:r>
              <a:rPr lang="en-IE" sz="2800" dirty="0">
                <a:solidFill>
                  <a:srgbClr val="FFFF00"/>
                </a:solidFill>
              </a:rPr>
              <a:t>.</a:t>
            </a:r>
            <a:r>
              <a:rPr lang="en-IE" sz="2800" dirty="0"/>
              <a:t> Then, you must </a:t>
            </a:r>
            <a:r>
              <a:rPr lang="en-IE" sz="2800" dirty="0">
                <a:solidFill>
                  <a:srgbClr val="FFFF00"/>
                </a:solidFill>
                <a:highlight>
                  <a:srgbClr val="FF0066"/>
                </a:highlight>
              </a:rPr>
              <a:t>declare the number of columns in each row before you assign values to the elements in that row</a:t>
            </a:r>
            <a:r>
              <a:rPr lang="en-IE" sz="2800" dirty="0"/>
              <a:t>. </a:t>
            </a:r>
          </a:p>
          <a:p>
            <a:pPr lvl="0"/>
            <a:r>
              <a:rPr lang="en-IE" sz="2800" dirty="0"/>
              <a:t>To assign values to the elements of a jagged array when you declare the array, you create a list of arrays that defines one array for each row. Then, the jagged array is created with one row for each array in that list.</a:t>
            </a:r>
          </a:p>
          <a:p>
            <a:pPr lvl="0"/>
            <a:endParaRPr lang="en-IE" sz="22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33">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3621" y="751101"/>
            <a:ext cx="11600261" cy="5066226"/>
          </a:xfrm>
          <a:prstGeom prst="rect">
            <a:avLst/>
          </a:prstGeom>
          <a:noFill/>
          <a:ln cap="flat">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34">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4167" y="666475"/>
            <a:ext cx="11586252" cy="4419332"/>
          </a:xfrm>
          <a:prstGeom prst="rect">
            <a:avLst/>
          </a:prstGeom>
          <a:noFill/>
          <a:ln cap="flat">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35">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4592" y="1053370"/>
            <a:ext cx="11056357" cy="2981309"/>
          </a:xfrm>
          <a:prstGeom prst="rect">
            <a:avLst/>
          </a:prstGeom>
          <a:noFill/>
          <a:ln cap="flat">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38">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IE"/>
              <a:t>How to work with jagged arrays </a:t>
            </a:r>
          </a:p>
        </p:txBody>
      </p:sp>
      <p:sp>
        <p:nvSpPr>
          <p:cNvPr id="3" name="Content Placeholder 2"/>
          <p:cNvSpPr txBox="1">
            <a:spLocks noGrp="1"/>
          </p:cNvSpPr>
          <p:nvPr>
            <p:ph idx="1"/>
          </p:nvPr>
        </p:nvSpPr>
        <p:spPr>
          <a:xfrm>
            <a:off x="685800" y="1380396"/>
            <a:ext cx="11059997" cy="5319339"/>
          </a:xfrm>
        </p:spPr>
        <p:txBody>
          <a:bodyPr/>
          <a:lstStyle/>
          <a:p>
            <a:pPr lvl="0">
              <a:lnSpc>
                <a:spcPct val="130000"/>
              </a:lnSpc>
            </a:pPr>
            <a:r>
              <a:rPr lang="en-IE" sz="2500" dirty="0"/>
              <a:t>You should notice two differences in the examples in the next slide. </a:t>
            </a:r>
          </a:p>
          <a:p>
            <a:pPr lvl="0">
              <a:lnSpc>
                <a:spcPct val="130000"/>
              </a:lnSpc>
            </a:pPr>
            <a:r>
              <a:rPr lang="en-IE" sz="2500" dirty="0"/>
              <a:t>First, two sets of brackets are used within the inner for loop to refer to each element in the array. </a:t>
            </a:r>
          </a:p>
          <a:p>
            <a:pPr lvl="0">
              <a:lnSpc>
                <a:spcPct val="130000"/>
              </a:lnSpc>
            </a:pPr>
            <a:r>
              <a:rPr lang="en-IE" sz="2500" dirty="0"/>
              <a:t>Second, the inner loop uses the Length property to get the number of columns in each row. </a:t>
            </a:r>
          </a:p>
          <a:p>
            <a:pPr lvl="0">
              <a:lnSpc>
                <a:spcPct val="130000"/>
              </a:lnSpc>
            </a:pPr>
            <a:r>
              <a:rPr lang="en-IE" sz="2500" dirty="0"/>
              <a:t>That makes sense if you remember that each row in a jagged array is an array. You must use the Length property because each row can have a different length. </a:t>
            </a:r>
          </a:p>
          <a:p>
            <a:pPr lvl="0">
              <a:lnSpc>
                <a:spcPct val="130000"/>
              </a:lnSpc>
            </a:pPr>
            <a:r>
              <a:rPr lang="en-IE" sz="2500" dirty="0"/>
              <a:t>As a result, you can't use the </a:t>
            </a:r>
            <a:r>
              <a:rPr lang="en-IE" sz="2500" dirty="0" err="1"/>
              <a:t>GetLength</a:t>
            </a:r>
            <a:r>
              <a:rPr lang="en-IE" sz="2500" dirty="0"/>
              <a:t> method to return the number of columns in a row as you do with rectangular arrays.</a:t>
            </a:r>
          </a:p>
          <a:p>
            <a:pPr lvl="0">
              <a:lnSpc>
                <a:spcPct val="130000"/>
              </a:lnSpc>
            </a:pPr>
            <a:endParaRPr lang="en-IE" sz="25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36">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74010" y="361983"/>
            <a:ext cx="10293492" cy="6134032"/>
          </a:xfrm>
          <a:prstGeom prst="rect">
            <a:avLst/>
          </a:prstGeom>
          <a:noFill/>
          <a:ln cap="flat">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39">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31733" y="289599"/>
            <a:ext cx="9232020" cy="6007516"/>
          </a:xfrm>
          <a:prstGeom prst="rect">
            <a:avLst/>
          </a:prstGeom>
          <a:noFill/>
          <a:ln cap="flat">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104803-5CA7-41BC-B2FE-4E4E7EE5E0E7}"/>
              </a:ext>
            </a:extLst>
          </p:cNvPr>
          <p:cNvSpPr>
            <a:spLocks noGrp="1"/>
          </p:cNvSpPr>
          <p:nvPr>
            <p:ph type="title"/>
          </p:nvPr>
        </p:nvSpPr>
        <p:spPr/>
        <p:txBody>
          <a:bodyPr/>
          <a:lstStyle/>
          <a:p>
            <a:pPr algn="ctr"/>
            <a:r>
              <a:rPr lang="en-IE" b="1" dirty="0">
                <a:solidFill>
                  <a:srgbClr val="92D050"/>
                </a:solidFill>
              </a:rPr>
              <a:t>Common properties and methods of the array class</a:t>
            </a:r>
          </a:p>
        </p:txBody>
      </p:sp>
    </p:spTree>
    <p:extLst>
      <p:ext uri="{BB962C8B-B14F-4D97-AF65-F5344CB8AC3E}">
        <p14:creationId xmlns:p14="http://schemas.microsoft.com/office/powerpoint/2010/main" val="3582686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IE"/>
              <a:t>One – dimensional arrays</a:t>
            </a:r>
          </a:p>
        </p:txBody>
      </p:sp>
      <p:sp>
        <p:nvSpPr>
          <p:cNvPr id="3" name="Content Placeholder 2"/>
          <p:cNvSpPr txBox="1">
            <a:spLocks noGrp="1"/>
          </p:cNvSpPr>
          <p:nvPr>
            <p:ph idx="1"/>
          </p:nvPr>
        </p:nvSpPr>
        <p:spPr/>
        <p:txBody>
          <a:bodyPr/>
          <a:lstStyle/>
          <a:p>
            <a:pPr lvl="0">
              <a:lnSpc>
                <a:spcPct val="130000"/>
              </a:lnSpc>
            </a:pPr>
            <a:r>
              <a:rPr lang="en-IE" sz="2800" dirty="0"/>
              <a:t>When you create an array, each element in the </a:t>
            </a:r>
            <a:r>
              <a:rPr lang="en-IE" sz="2800" b="1" dirty="0">
                <a:solidFill>
                  <a:srgbClr val="92D050"/>
                </a:solidFill>
              </a:rPr>
              <a:t>array is initialized to a default value. </a:t>
            </a:r>
          </a:p>
          <a:p>
            <a:pPr lvl="0">
              <a:lnSpc>
                <a:spcPct val="130000"/>
              </a:lnSpc>
            </a:pPr>
            <a:r>
              <a:rPr lang="en-IE" sz="2800" dirty="0"/>
              <a:t>This value depends on the data type of the array</a:t>
            </a:r>
          </a:p>
          <a:p>
            <a:pPr lvl="0">
              <a:lnSpc>
                <a:spcPct val="130000"/>
              </a:lnSpc>
            </a:pPr>
            <a:r>
              <a:rPr lang="en-IE" sz="2800" dirty="0"/>
              <a:t>Specifically, numeric types are set to zero, char types are set to the null character, Boolean types are set to false, </a:t>
            </a:r>
            <a:r>
              <a:rPr lang="en-IE" sz="2800" dirty="0" err="1"/>
              <a:t>DateTime</a:t>
            </a:r>
            <a:r>
              <a:rPr lang="en-IE" sz="2800" dirty="0"/>
              <a:t> types are set to 12:00:00 AM on January l, 0001, and reference types are set to nulls. </a:t>
            </a:r>
          </a:p>
          <a:p>
            <a:pPr lvl="0">
              <a:lnSpc>
                <a:spcPct val="130000"/>
              </a:lnSpc>
            </a:pPr>
            <a:endParaRPr lang="en-IE" sz="2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E9D5343E-23C8-48BA-8198-56082DE6F912}"/>
              </a:ext>
            </a:extLst>
          </p:cNvPr>
          <p:cNvPicPr>
            <a:picLocks noChangeAspect="1"/>
          </p:cNvPicPr>
          <p:nvPr/>
        </p:nvPicPr>
        <p:blipFill>
          <a:blip r:embed="rId2"/>
          <a:stretch>
            <a:fillRect/>
          </a:stretch>
        </p:blipFill>
        <p:spPr>
          <a:xfrm>
            <a:off x="410412" y="1253380"/>
            <a:ext cx="10977975" cy="3858552"/>
          </a:xfrm>
          <a:prstGeom prst="rect">
            <a:avLst/>
          </a:prstGeom>
        </p:spPr>
      </p:pic>
    </p:spTree>
    <p:extLst>
      <p:ext uri="{BB962C8B-B14F-4D97-AF65-F5344CB8AC3E}">
        <p14:creationId xmlns:p14="http://schemas.microsoft.com/office/powerpoint/2010/main" val="11718778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97A50C-8BD8-4357-B377-B14C237A81D6}"/>
              </a:ext>
            </a:extLst>
          </p:cNvPr>
          <p:cNvSpPr>
            <a:spLocks noGrp="1"/>
          </p:cNvSpPr>
          <p:nvPr>
            <p:ph type="title"/>
          </p:nvPr>
        </p:nvSpPr>
        <p:spPr/>
        <p:txBody>
          <a:bodyPr>
            <a:normAutofit fontScale="90000"/>
          </a:bodyPr>
          <a:lstStyle/>
          <a:p>
            <a:r>
              <a:rPr lang="en-IE" dirty="0"/>
              <a:t>Common properties and methods of the array class</a:t>
            </a:r>
          </a:p>
        </p:txBody>
      </p:sp>
      <p:sp>
        <p:nvSpPr>
          <p:cNvPr id="3" name="Content Placeholder 2">
            <a:extLst>
              <a:ext uri="{FF2B5EF4-FFF2-40B4-BE49-F238E27FC236}">
                <a16:creationId xmlns="" xmlns:a16="http://schemas.microsoft.com/office/drawing/2014/main" id="{B54BE965-722D-4B96-A0CA-AB7F00AA2300}"/>
              </a:ext>
            </a:extLst>
          </p:cNvPr>
          <p:cNvSpPr>
            <a:spLocks noGrp="1"/>
          </p:cNvSpPr>
          <p:nvPr>
            <p:ph idx="1"/>
          </p:nvPr>
        </p:nvSpPr>
        <p:spPr>
          <a:xfrm>
            <a:off x="685800" y="1380396"/>
            <a:ext cx="11201400" cy="5397476"/>
          </a:xfrm>
        </p:spPr>
        <p:txBody>
          <a:bodyPr>
            <a:normAutofit/>
          </a:bodyPr>
          <a:lstStyle/>
          <a:p>
            <a:pPr>
              <a:lnSpc>
                <a:spcPct val="160000"/>
              </a:lnSpc>
            </a:pPr>
            <a:r>
              <a:rPr lang="en-IE" sz="2400" dirty="0"/>
              <a:t>You've already seen how to use the Length property and the </a:t>
            </a:r>
            <a:r>
              <a:rPr lang="en-IE" sz="2400" dirty="0" err="1"/>
              <a:t>GetLength</a:t>
            </a:r>
            <a:r>
              <a:rPr lang="en-IE" sz="2400" dirty="0"/>
              <a:t> method. </a:t>
            </a:r>
          </a:p>
          <a:p>
            <a:pPr>
              <a:lnSpc>
                <a:spcPct val="160000"/>
              </a:lnSpc>
            </a:pPr>
            <a:r>
              <a:rPr lang="en-IE" sz="2400" dirty="0"/>
              <a:t>Another property you may want to use is the </a:t>
            </a:r>
            <a:r>
              <a:rPr lang="en-IE" sz="2400" dirty="0" err="1"/>
              <a:t>GetUpperBound</a:t>
            </a:r>
            <a:r>
              <a:rPr lang="en-IE" sz="2400" dirty="0"/>
              <a:t> method, which returns the index of the last element in a given dimension of an array. </a:t>
            </a:r>
          </a:p>
          <a:p>
            <a:pPr>
              <a:lnSpc>
                <a:spcPct val="160000"/>
              </a:lnSpc>
            </a:pPr>
            <a:r>
              <a:rPr lang="en-IE" sz="2400" dirty="0"/>
              <a:t>The first example in next slide illustrates the difference between the </a:t>
            </a:r>
            <a:r>
              <a:rPr lang="en-IE" sz="2400" dirty="0" err="1"/>
              <a:t>GetLength</a:t>
            </a:r>
            <a:r>
              <a:rPr lang="en-IE" sz="2400" dirty="0"/>
              <a:t> and </a:t>
            </a:r>
            <a:r>
              <a:rPr lang="en-IE" sz="2400" dirty="0" err="1"/>
              <a:t>GetUpperBound</a:t>
            </a:r>
            <a:r>
              <a:rPr lang="en-IE" sz="2400" dirty="0"/>
              <a:t> methods. Here, you can see that the </a:t>
            </a:r>
            <a:r>
              <a:rPr lang="en-IE" sz="2400" dirty="0" err="1"/>
              <a:t>GetLength</a:t>
            </a:r>
            <a:r>
              <a:rPr lang="en-IE" sz="2400" dirty="0"/>
              <a:t> method returns a value of 4 for a one-dimensional array that contains four elements. </a:t>
            </a:r>
          </a:p>
          <a:p>
            <a:pPr>
              <a:lnSpc>
                <a:spcPct val="160000"/>
              </a:lnSpc>
            </a:pPr>
            <a:r>
              <a:rPr lang="en-IE" sz="2400" dirty="0"/>
              <a:t>In contrast, the </a:t>
            </a:r>
            <a:r>
              <a:rPr lang="en-IE" sz="2400" dirty="0" err="1"/>
              <a:t>GetUpperBound</a:t>
            </a:r>
            <a:r>
              <a:rPr lang="en-IE" sz="2400" dirty="0"/>
              <a:t> method returns a value of 3 because the four elements are referred to with the index values of 0 through 3. </a:t>
            </a:r>
          </a:p>
        </p:txBody>
      </p:sp>
    </p:spTree>
    <p:extLst>
      <p:ext uri="{BB962C8B-B14F-4D97-AF65-F5344CB8AC3E}">
        <p14:creationId xmlns:p14="http://schemas.microsoft.com/office/powerpoint/2010/main" val="17168504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5768DE52-0ED5-4FDF-BA80-C1E5FF327113}"/>
              </a:ext>
            </a:extLst>
          </p:cNvPr>
          <p:cNvPicPr>
            <a:picLocks noChangeAspect="1"/>
          </p:cNvPicPr>
          <p:nvPr/>
        </p:nvPicPr>
        <p:blipFill>
          <a:blip r:embed="rId2"/>
          <a:stretch>
            <a:fillRect/>
          </a:stretch>
        </p:blipFill>
        <p:spPr>
          <a:xfrm>
            <a:off x="738552" y="1886588"/>
            <a:ext cx="10903551" cy="2267402"/>
          </a:xfrm>
          <a:prstGeom prst="rect">
            <a:avLst/>
          </a:prstGeom>
        </p:spPr>
      </p:pic>
    </p:spTree>
    <p:extLst>
      <p:ext uri="{BB962C8B-B14F-4D97-AF65-F5344CB8AC3E}">
        <p14:creationId xmlns:p14="http://schemas.microsoft.com/office/powerpoint/2010/main" val="573273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32BC26D8-82FB-445E-AA49-62A77D7C1E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CB44330D-EA18-4254-AA95-EB49948539B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 xmlns:a16="http://schemas.microsoft.com/office/drawing/2014/main" id="{97535E96-7579-4518-BAD2-E302CD1CE2BD}"/>
              </a:ext>
            </a:extLst>
          </p:cNvPr>
          <p:cNvPicPr>
            <a:picLocks noChangeAspect="1"/>
          </p:cNvPicPr>
          <p:nvPr/>
        </p:nvPicPr>
        <p:blipFill>
          <a:blip r:embed="rId2"/>
          <a:stretch>
            <a:fillRect/>
          </a:stretch>
        </p:blipFill>
        <p:spPr>
          <a:xfrm>
            <a:off x="643467" y="2052236"/>
            <a:ext cx="10905066" cy="2753528"/>
          </a:xfrm>
          <a:prstGeom prst="rect">
            <a:avLst/>
          </a:prstGeom>
        </p:spPr>
      </p:pic>
    </p:spTree>
    <p:extLst>
      <p:ext uri="{BB962C8B-B14F-4D97-AF65-F5344CB8AC3E}">
        <p14:creationId xmlns:p14="http://schemas.microsoft.com/office/powerpoint/2010/main" val="18205372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67962BEA-14B6-457F-9CBB-81DDF517326E}"/>
              </a:ext>
            </a:extLst>
          </p:cNvPr>
          <p:cNvPicPr>
            <a:picLocks noChangeAspect="1"/>
          </p:cNvPicPr>
          <p:nvPr/>
        </p:nvPicPr>
        <p:blipFill>
          <a:blip r:embed="rId2"/>
          <a:stretch>
            <a:fillRect/>
          </a:stretch>
        </p:blipFill>
        <p:spPr>
          <a:xfrm>
            <a:off x="1402056" y="650689"/>
            <a:ext cx="8512120" cy="5088259"/>
          </a:xfrm>
          <a:prstGeom prst="rect">
            <a:avLst/>
          </a:prstGeom>
        </p:spPr>
      </p:pic>
    </p:spTree>
    <p:extLst>
      <p:ext uri="{BB962C8B-B14F-4D97-AF65-F5344CB8AC3E}">
        <p14:creationId xmlns:p14="http://schemas.microsoft.com/office/powerpoint/2010/main" val="13452056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D6942C30-F3C0-4567-AC78-532F542032DB}"/>
              </a:ext>
            </a:extLst>
          </p:cNvPr>
          <p:cNvPicPr>
            <a:picLocks noChangeAspect="1"/>
          </p:cNvPicPr>
          <p:nvPr/>
        </p:nvPicPr>
        <p:blipFill>
          <a:blip r:embed="rId2"/>
          <a:stretch>
            <a:fillRect/>
          </a:stretch>
        </p:blipFill>
        <p:spPr>
          <a:xfrm>
            <a:off x="0" y="670265"/>
            <a:ext cx="12113443" cy="3858191"/>
          </a:xfrm>
          <a:prstGeom prst="rect">
            <a:avLst/>
          </a:prstGeom>
        </p:spPr>
      </p:pic>
    </p:spTree>
    <p:extLst>
      <p:ext uri="{BB962C8B-B14F-4D97-AF65-F5344CB8AC3E}">
        <p14:creationId xmlns:p14="http://schemas.microsoft.com/office/powerpoint/2010/main" val="38995615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F54862-9C8F-4B70-8E6A-12ABD9CD8E9A}"/>
              </a:ext>
            </a:extLst>
          </p:cNvPr>
          <p:cNvSpPr>
            <a:spLocks noGrp="1"/>
          </p:cNvSpPr>
          <p:nvPr>
            <p:ph type="title"/>
          </p:nvPr>
        </p:nvSpPr>
        <p:spPr/>
        <p:txBody>
          <a:bodyPr/>
          <a:lstStyle/>
          <a:p>
            <a:r>
              <a:rPr lang="en-IE" dirty="0"/>
              <a:t>How to refer to and copy arrays </a:t>
            </a:r>
          </a:p>
        </p:txBody>
      </p:sp>
      <p:sp>
        <p:nvSpPr>
          <p:cNvPr id="3" name="Content Placeholder 2">
            <a:extLst>
              <a:ext uri="{FF2B5EF4-FFF2-40B4-BE49-F238E27FC236}">
                <a16:creationId xmlns="" xmlns:a16="http://schemas.microsoft.com/office/drawing/2014/main" id="{DEAA0767-EA94-4559-A4FF-4DD1C27F05F7}"/>
              </a:ext>
            </a:extLst>
          </p:cNvPr>
          <p:cNvSpPr>
            <a:spLocks noGrp="1"/>
          </p:cNvSpPr>
          <p:nvPr>
            <p:ph idx="1"/>
          </p:nvPr>
        </p:nvSpPr>
        <p:spPr>
          <a:xfrm>
            <a:off x="685800" y="1380396"/>
            <a:ext cx="10909169" cy="5319340"/>
          </a:xfrm>
        </p:spPr>
        <p:txBody>
          <a:bodyPr>
            <a:normAutofit fontScale="62500" lnSpcReduction="20000"/>
          </a:bodyPr>
          <a:lstStyle/>
          <a:p>
            <a:r>
              <a:rPr lang="en-IE" dirty="0"/>
              <a:t>An array is a reference type, which means that an array variable contains a reference to an array object. </a:t>
            </a:r>
          </a:p>
          <a:p>
            <a:r>
              <a:rPr lang="en-IE" dirty="0"/>
              <a:t>To create another reference to an existing array, you assign the array to another array variable. </a:t>
            </a:r>
          </a:p>
          <a:p>
            <a:r>
              <a:rPr lang="en-IE" dirty="0"/>
              <a:t>Then, both array variables point to the same array in memory. To reuse an array variable so it refers to an array with a larger or smaller number of elements, you create a new array and assign it to that variable. </a:t>
            </a:r>
          </a:p>
          <a:p>
            <a:r>
              <a:rPr lang="en-IE" dirty="0"/>
              <a:t>When you do, the original array is discarded unless another array variable refers to it. </a:t>
            </a:r>
          </a:p>
        </p:txBody>
      </p:sp>
    </p:spTree>
    <p:extLst>
      <p:ext uri="{BB962C8B-B14F-4D97-AF65-F5344CB8AC3E}">
        <p14:creationId xmlns:p14="http://schemas.microsoft.com/office/powerpoint/2010/main" val="39493399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A204FE22-F7A1-4F81-8900-552C5AD61E6F}"/>
              </a:ext>
            </a:extLst>
          </p:cNvPr>
          <p:cNvPicPr>
            <a:picLocks noChangeAspect="1"/>
          </p:cNvPicPr>
          <p:nvPr/>
        </p:nvPicPr>
        <p:blipFill>
          <a:blip r:embed="rId2"/>
          <a:stretch>
            <a:fillRect/>
          </a:stretch>
        </p:blipFill>
        <p:spPr>
          <a:xfrm>
            <a:off x="239430" y="819627"/>
            <a:ext cx="11417102" cy="4563078"/>
          </a:xfrm>
          <a:prstGeom prst="rect">
            <a:avLst/>
          </a:prstGeom>
        </p:spPr>
      </p:pic>
    </p:spTree>
    <p:extLst>
      <p:ext uri="{BB962C8B-B14F-4D97-AF65-F5344CB8AC3E}">
        <p14:creationId xmlns:p14="http://schemas.microsoft.com/office/powerpoint/2010/main" val="5179875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F54862-9C8F-4B70-8E6A-12ABD9CD8E9A}"/>
              </a:ext>
            </a:extLst>
          </p:cNvPr>
          <p:cNvSpPr>
            <a:spLocks noGrp="1"/>
          </p:cNvSpPr>
          <p:nvPr>
            <p:ph type="title"/>
          </p:nvPr>
        </p:nvSpPr>
        <p:spPr/>
        <p:txBody>
          <a:bodyPr/>
          <a:lstStyle/>
          <a:p>
            <a:r>
              <a:rPr lang="en-IE" dirty="0"/>
              <a:t>How to refer to and copy arrays </a:t>
            </a:r>
          </a:p>
        </p:txBody>
      </p:sp>
      <p:sp>
        <p:nvSpPr>
          <p:cNvPr id="3" name="Content Placeholder 2">
            <a:extLst>
              <a:ext uri="{FF2B5EF4-FFF2-40B4-BE49-F238E27FC236}">
                <a16:creationId xmlns="" xmlns:a16="http://schemas.microsoft.com/office/drawing/2014/main" id="{DEAA0767-EA94-4559-A4FF-4DD1C27F05F7}"/>
              </a:ext>
            </a:extLst>
          </p:cNvPr>
          <p:cNvSpPr>
            <a:spLocks noGrp="1"/>
          </p:cNvSpPr>
          <p:nvPr>
            <p:ph idx="1"/>
          </p:nvPr>
        </p:nvSpPr>
        <p:spPr>
          <a:xfrm>
            <a:off x="424599" y="1222131"/>
            <a:ext cx="11342802" cy="5397476"/>
          </a:xfrm>
        </p:spPr>
        <p:txBody>
          <a:bodyPr>
            <a:normAutofit fontScale="55000" lnSpcReduction="20000"/>
          </a:bodyPr>
          <a:lstStyle/>
          <a:p>
            <a:r>
              <a:rPr lang="en-IE" dirty="0"/>
              <a:t>To copy the elements of one array to another array, you use the Copy method of the Array class. </a:t>
            </a:r>
          </a:p>
          <a:p>
            <a:r>
              <a:rPr lang="en-IE" dirty="0"/>
              <a:t>To copy a specified number of elements from an array beginning with the first element, you can use the first syntax shown in the next slide. Then, you use the length argument to specify the number of elements to copy. </a:t>
            </a:r>
          </a:p>
          <a:p>
            <a:r>
              <a:rPr lang="en-IE" dirty="0"/>
              <a:t>To specify the first element in an array that you want to copy, you use the second syntax as shown in the next slide.  Then, the </a:t>
            </a:r>
            <a:r>
              <a:rPr lang="en-IE" b="1" dirty="0" err="1">
                <a:solidFill>
                  <a:srgbClr val="92D050"/>
                </a:solidFill>
              </a:rPr>
              <a:t>fromlndex</a:t>
            </a:r>
            <a:r>
              <a:rPr lang="en-IE" dirty="0"/>
              <a:t> argument specifies the index of the first element that's copied, the </a:t>
            </a:r>
            <a:r>
              <a:rPr lang="en-IE" b="1" dirty="0" err="1">
                <a:solidFill>
                  <a:srgbClr val="92D050"/>
                </a:solidFill>
              </a:rPr>
              <a:t>tolndex</a:t>
            </a:r>
            <a:r>
              <a:rPr lang="en-IE" b="1" dirty="0">
                <a:solidFill>
                  <a:srgbClr val="92D050"/>
                </a:solidFill>
              </a:rPr>
              <a:t> </a:t>
            </a:r>
            <a:r>
              <a:rPr lang="en-IE" dirty="0"/>
              <a:t>argument specifies the index where the first element is copied to, and the </a:t>
            </a:r>
            <a:r>
              <a:rPr lang="en-IE" b="1" dirty="0">
                <a:solidFill>
                  <a:srgbClr val="92D050"/>
                </a:solidFill>
              </a:rPr>
              <a:t>length</a:t>
            </a:r>
            <a:r>
              <a:rPr lang="en-IE" dirty="0"/>
              <a:t> argument specifies the number of elements that are copied.</a:t>
            </a:r>
          </a:p>
          <a:p>
            <a:r>
              <a:rPr lang="en-IE" dirty="0"/>
              <a:t> When you copy an array, the target array must be the same type as the sending array and it must be large enough to receive all of the elements that are copied to it. </a:t>
            </a:r>
          </a:p>
        </p:txBody>
      </p:sp>
    </p:spTree>
    <p:extLst>
      <p:ext uri="{BB962C8B-B14F-4D97-AF65-F5344CB8AC3E}">
        <p14:creationId xmlns:p14="http://schemas.microsoft.com/office/powerpoint/2010/main" val="16948078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E2446EBD-A5E8-4849-A06E-47920B919449}"/>
              </a:ext>
            </a:extLst>
          </p:cNvPr>
          <p:cNvPicPr>
            <a:picLocks noChangeAspect="1"/>
          </p:cNvPicPr>
          <p:nvPr/>
        </p:nvPicPr>
        <p:blipFill>
          <a:blip r:embed="rId2"/>
          <a:stretch>
            <a:fillRect/>
          </a:stretch>
        </p:blipFill>
        <p:spPr>
          <a:xfrm>
            <a:off x="644435" y="548640"/>
            <a:ext cx="10079386" cy="5686697"/>
          </a:xfrm>
          <a:prstGeom prst="rect">
            <a:avLst/>
          </a:prstGeom>
        </p:spPr>
      </p:pic>
    </p:spTree>
    <p:extLst>
      <p:ext uri="{BB962C8B-B14F-4D97-AF65-F5344CB8AC3E}">
        <p14:creationId xmlns:p14="http://schemas.microsoft.com/office/powerpoint/2010/main" val="1101584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89182" y="860999"/>
            <a:ext cx="10153753" cy="5200439"/>
          </a:xfrm>
          <a:prstGeom prst="rect">
            <a:avLst/>
          </a:prstGeom>
          <a:noFill/>
          <a:ln cap="flat">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4CEE6F-1978-4BDB-A149-1E3F860CE2AE}"/>
              </a:ext>
            </a:extLst>
          </p:cNvPr>
          <p:cNvSpPr>
            <a:spLocks noGrp="1"/>
          </p:cNvSpPr>
          <p:nvPr>
            <p:ph type="title"/>
          </p:nvPr>
        </p:nvSpPr>
        <p:spPr/>
        <p:txBody>
          <a:bodyPr>
            <a:normAutofit fontScale="90000"/>
          </a:bodyPr>
          <a:lstStyle/>
          <a:p>
            <a:r>
              <a:rPr lang="en-IE" dirty="0"/>
              <a:t>How to code methods that work with arrays </a:t>
            </a:r>
          </a:p>
        </p:txBody>
      </p:sp>
      <p:sp>
        <p:nvSpPr>
          <p:cNvPr id="3" name="Content Placeholder 2">
            <a:extLst>
              <a:ext uri="{FF2B5EF4-FFF2-40B4-BE49-F238E27FC236}">
                <a16:creationId xmlns="" xmlns:a16="http://schemas.microsoft.com/office/drawing/2014/main" id="{E9939ECB-3598-419E-8FE4-D953DEA8232B}"/>
              </a:ext>
            </a:extLst>
          </p:cNvPr>
          <p:cNvSpPr>
            <a:spLocks noGrp="1"/>
          </p:cNvSpPr>
          <p:nvPr>
            <p:ph idx="1"/>
          </p:nvPr>
        </p:nvSpPr>
        <p:spPr/>
        <p:txBody>
          <a:bodyPr>
            <a:normAutofit/>
          </a:bodyPr>
          <a:lstStyle/>
          <a:p>
            <a:r>
              <a:rPr lang="en-IE" dirty="0"/>
              <a:t>To </a:t>
            </a:r>
            <a:r>
              <a:rPr lang="en-IE" b="1" dirty="0">
                <a:solidFill>
                  <a:srgbClr val="92D050"/>
                </a:solidFill>
              </a:rPr>
              <a:t>return an array from a method</a:t>
            </a:r>
            <a:r>
              <a:rPr lang="en-IE" dirty="0"/>
              <a:t>, you code a set of brackets after the return type declaration to indicate that the return type is an array. </a:t>
            </a:r>
          </a:p>
        </p:txBody>
      </p:sp>
    </p:spTree>
    <p:extLst>
      <p:ext uri="{BB962C8B-B14F-4D97-AF65-F5344CB8AC3E}">
        <p14:creationId xmlns:p14="http://schemas.microsoft.com/office/powerpoint/2010/main" val="2161270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5CA1EEE3-0E64-47B7-8FE2-22AB74F63ECC}"/>
              </a:ext>
            </a:extLst>
          </p:cNvPr>
          <p:cNvPicPr>
            <a:picLocks noChangeAspect="1"/>
          </p:cNvPicPr>
          <p:nvPr/>
        </p:nvPicPr>
        <p:blipFill>
          <a:blip r:embed="rId2"/>
          <a:stretch>
            <a:fillRect/>
          </a:stretch>
        </p:blipFill>
        <p:spPr>
          <a:xfrm>
            <a:off x="819435" y="951562"/>
            <a:ext cx="10463239" cy="4921337"/>
          </a:xfrm>
          <a:prstGeom prst="rect">
            <a:avLst/>
          </a:prstGeom>
        </p:spPr>
      </p:pic>
    </p:spTree>
    <p:extLst>
      <p:ext uri="{BB962C8B-B14F-4D97-AF65-F5344CB8AC3E}">
        <p14:creationId xmlns:p14="http://schemas.microsoft.com/office/powerpoint/2010/main" val="650583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4CEE6F-1978-4BDB-A149-1E3F860CE2AE}"/>
              </a:ext>
            </a:extLst>
          </p:cNvPr>
          <p:cNvSpPr>
            <a:spLocks noGrp="1"/>
          </p:cNvSpPr>
          <p:nvPr>
            <p:ph type="title"/>
          </p:nvPr>
        </p:nvSpPr>
        <p:spPr/>
        <p:txBody>
          <a:bodyPr>
            <a:normAutofit fontScale="90000"/>
          </a:bodyPr>
          <a:lstStyle/>
          <a:p>
            <a:r>
              <a:rPr lang="en-IE" dirty="0"/>
              <a:t>How to code methods that work with arrays </a:t>
            </a:r>
          </a:p>
        </p:txBody>
      </p:sp>
      <p:sp>
        <p:nvSpPr>
          <p:cNvPr id="3" name="Content Placeholder 2">
            <a:extLst>
              <a:ext uri="{FF2B5EF4-FFF2-40B4-BE49-F238E27FC236}">
                <a16:creationId xmlns="" xmlns:a16="http://schemas.microsoft.com/office/drawing/2014/main" id="{E9939ECB-3598-419E-8FE4-D953DEA8232B}"/>
              </a:ext>
            </a:extLst>
          </p:cNvPr>
          <p:cNvSpPr>
            <a:spLocks noGrp="1"/>
          </p:cNvSpPr>
          <p:nvPr>
            <p:ph idx="1"/>
          </p:nvPr>
        </p:nvSpPr>
        <p:spPr/>
        <p:txBody>
          <a:bodyPr>
            <a:normAutofit fontScale="92500"/>
          </a:bodyPr>
          <a:lstStyle/>
          <a:p>
            <a:r>
              <a:rPr lang="en-IE" dirty="0"/>
              <a:t>To accept an </a:t>
            </a:r>
            <a:r>
              <a:rPr lang="en-IE" b="1" dirty="0">
                <a:solidFill>
                  <a:srgbClr val="92D050"/>
                </a:solidFill>
              </a:rPr>
              <a:t>array as a parameter of a method</a:t>
            </a:r>
            <a:r>
              <a:rPr lang="en-IE" dirty="0"/>
              <a:t>, you code a set of brackets after the parameter type to indicate that the parameter is an array. </a:t>
            </a:r>
          </a:p>
          <a:p>
            <a:r>
              <a:rPr lang="en-IE" dirty="0"/>
              <a:t>By default, arrays are passed by reference. </a:t>
            </a:r>
          </a:p>
          <a:p>
            <a:endParaRPr lang="en-IE" dirty="0"/>
          </a:p>
        </p:txBody>
      </p:sp>
    </p:spTree>
    <p:extLst>
      <p:ext uri="{BB962C8B-B14F-4D97-AF65-F5344CB8AC3E}">
        <p14:creationId xmlns:p14="http://schemas.microsoft.com/office/powerpoint/2010/main" val="15128223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B45C72D9-AA32-474A-BC6B-DA069249B4B7}"/>
              </a:ext>
            </a:extLst>
          </p:cNvPr>
          <p:cNvPicPr>
            <a:picLocks noChangeAspect="1"/>
          </p:cNvPicPr>
          <p:nvPr/>
        </p:nvPicPr>
        <p:blipFill>
          <a:blip r:embed="rId2"/>
          <a:stretch>
            <a:fillRect/>
          </a:stretch>
        </p:blipFill>
        <p:spPr>
          <a:xfrm>
            <a:off x="1237751" y="946127"/>
            <a:ext cx="9637227" cy="4932160"/>
          </a:xfrm>
          <a:prstGeom prst="rect">
            <a:avLst/>
          </a:prstGeom>
        </p:spPr>
      </p:pic>
    </p:spTree>
    <p:extLst>
      <p:ext uri="{BB962C8B-B14F-4D97-AF65-F5344CB8AC3E}">
        <p14:creationId xmlns:p14="http://schemas.microsoft.com/office/powerpoint/2010/main" val="32597729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4CEE6F-1978-4BDB-A149-1E3F860CE2AE}"/>
              </a:ext>
            </a:extLst>
          </p:cNvPr>
          <p:cNvSpPr>
            <a:spLocks noGrp="1"/>
          </p:cNvSpPr>
          <p:nvPr>
            <p:ph type="title"/>
          </p:nvPr>
        </p:nvSpPr>
        <p:spPr/>
        <p:txBody>
          <a:bodyPr>
            <a:normAutofit fontScale="90000"/>
          </a:bodyPr>
          <a:lstStyle/>
          <a:p>
            <a:r>
              <a:rPr lang="en-IE" dirty="0"/>
              <a:t>How to code methods that work with arrays </a:t>
            </a:r>
          </a:p>
        </p:txBody>
      </p:sp>
      <p:sp>
        <p:nvSpPr>
          <p:cNvPr id="3" name="Content Placeholder 2">
            <a:extLst>
              <a:ext uri="{FF2B5EF4-FFF2-40B4-BE49-F238E27FC236}">
                <a16:creationId xmlns="" xmlns:a16="http://schemas.microsoft.com/office/drawing/2014/main" id="{E9939ECB-3598-419E-8FE4-D953DEA8232B}"/>
              </a:ext>
            </a:extLst>
          </p:cNvPr>
          <p:cNvSpPr>
            <a:spLocks noGrp="1"/>
          </p:cNvSpPr>
          <p:nvPr>
            <p:ph idx="1"/>
          </p:nvPr>
        </p:nvSpPr>
        <p:spPr/>
        <p:txBody>
          <a:bodyPr>
            <a:normAutofit fontScale="70000" lnSpcReduction="20000"/>
          </a:bodyPr>
          <a:lstStyle/>
          <a:p>
            <a:r>
              <a:rPr lang="en-IE" dirty="0"/>
              <a:t>If you want to pass two or more arguments that haven't been grouped in an array</a:t>
            </a:r>
            <a:r>
              <a:rPr lang="ga-IE" dirty="0"/>
              <a:t>,</a:t>
            </a:r>
            <a:r>
              <a:rPr lang="en-IE" dirty="0"/>
              <a:t> to a method and have the method store the values in an array, you can include the </a:t>
            </a:r>
            <a:r>
              <a:rPr lang="en-IE" sz="4600" b="1" dirty="0" err="1">
                <a:solidFill>
                  <a:srgbClr val="92D050"/>
                </a:solidFill>
              </a:rPr>
              <a:t>params</a:t>
            </a:r>
            <a:r>
              <a:rPr lang="en-IE" sz="4600" b="1" dirty="0">
                <a:solidFill>
                  <a:srgbClr val="92D050"/>
                </a:solidFill>
              </a:rPr>
              <a:t> </a:t>
            </a:r>
            <a:r>
              <a:rPr lang="en-IE" dirty="0"/>
              <a:t>keyword on the parameter declaration. </a:t>
            </a:r>
          </a:p>
          <a:p>
            <a:r>
              <a:rPr lang="en-IE" dirty="0"/>
              <a:t>You </a:t>
            </a:r>
            <a:r>
              <a:rPr lang="en-IE" b="1" dirty="0">
                <a:solidFill>
                  <a:srgbClr val="92D050"/>
                </a:solidFill>
              </a:rPr>
              <a:t>code this keyword before the array type and name</a:t>
            </a:r>
            <a:r>
              <a:rPr lang="en-IE" dirty="0"/>
              <a:t>, you can code it on a single parameter, and you must code it on the last parameter. </a:t>
            </a:r>
          </a:p>
        </p:txBody>
      </p:sp>
    </p:spTree>
    <p:extLst>
      <p:ext uri="{BB962C8B-B14F-4D97-AF65-F5344CB8AC3E}">
        <p14:creationId xmlns:p14="http://schemas.microsoft.com/office/powerpoint/2010/main" val="32130016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44BBE841-6176-49B5-A0F3-9A2D63482C5A}"/>
              </a:ext>
            </a:extLst>
          </p:cNvPr>
          <p:cNvPicPr>
            <a:picLocks noChangeAspect="1"/>
          </p:cNvPicPr>
          <p:nvPr/>
        </p:nvPicPr>
        <p:blipFill>
          <a:blip r:embed="rId2"/>
          <a:stretch>
            <a:fillRect/>
          </a:stretch>
        </p:blipFill>
        <p:spPr>
          <a:xfrm>
            <a:off x="1337196" y="1075222"/>
            <a:ext cx="8738622" cy="4218962"/>
          </a:xfrm>
          <a:prstGeom prst="rect">
            <a:avLst/>
          </a:prstGeom>
        </p:spPr>
      </p:pic>
    </p:spTree>
    <p:extLst>
      <p:ext uri="{BB962C8B-B14F-4D97-AF65-F5344CB8AC3E}">
        <p14:creationId xmlns:p14="http://schemas.microsoft.com/office/powerpoint/2010/main" val="840331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r>
              <a:rPr lang="en-IE" dirty="0"/>
              <a:t>One – dimensional arrays</a:t>
            </a:r>
          </a:p>
        </p:txBody>
      </p:sp>
      <p:sp>
        <p:nvSpPr>
          <p:cNvPr id="3" name="Content Placeholder 2"/>
          <p:cNvSpPr txBox="1">
            <a:spLocks noGrp="1"/>
          </p:cNvSpPr>
          <p:nvPr>
            <p:ph idx="1"/>
          </p:nvPr>
        </p:nvSpPr>
        <p:spPr>
          <a:xfrm>
            <a:off x="685800" y="2148288"/>
            <a:ext cx="10131423" cy="3642907"/>
          </a:xfrm>
        </p:spPr>
        <p:txBody>
          <a:bodyPr>
            <a:normAutofit fontScale="92500" lnSpcReduction="20000"/>
          </a:bodyPr>
          <a:lstStyle/>
          <a:p>
            <a:pPr lvl="0">
              <a:lnSpc>
                <a:spcPct val="140000"/>
              </a:lnSpc>
            </a:pPr>
            <a:r>
              <a:rPr lang="en-IE" sz="3700" dirty="0"/>
              <a:t>To refer to the elements in an array, you use an index where 0 is the first element, 1 is the second element, 2 is the third element, and so on. </a:t>
            </a:r>
          </a:p>
          <a:p>
            <a:pPr lvl="0">
              <a:lnSpc>
                <a:spcPct val="140000"/>
              </a:lnSpc>
            </a:pPr>
            <a:r>
              <a:rPr lang="en-IE" sz="3700" dirty="0"/>
              <a:t>The index of the last element in an array is known as the </a:t>
            </a:r>
            <a:r>
              <a:rPr lang="en-IE" sz="3700" dirty="0">
                <a:solidFill>
                  <a:srgbClr val="FFFF00"/>
                </a:solidFill>
              </a:rPr>
              <a:t>upper bound</a:t>
            </a:r>
            <a:r>
              <a:rPr lang="en-IE" sz="3700" dirty="0"/>
              <a:t>. </a:t>
            </a:r>
          </a:p>
          <a:p>
            <a:pPr lvl="0">
              <a:lnSpc>
                <a:spcPct val="140000"/>
              </a:lnSpc>
            </a:pPr>
            <a:endParaRPr lang="en-IE" sz="3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IE" sz="3200"/>
              <a:t>How to assign values to the elements of an array </a:t>
            </a:r>
          </a:p>
        </p:txBody>
      </p:sp>
      <p:pic>
        <p:nvPicPr>
          <p:cNvPr id="3" name="Content Placeholder 3"/>
          <p:cNvPicPr>
            <a:picLocks noGrp="1" noChangeAspect="1"/>
          </p:cNvPicPr>
          <p:nvPr>
            <p:ph idx="1"/>
          </p:nvPr>
        </p:nvPicPr>
        <p:blipFill>
          <a:blip r:embed="rId2"/>
          <a:stretch>
            <a:fillRect/>
          </a:stretch>
        </p:blipFill>
        <p:spPr>
          <a:xfrm>
            <a:off x="479511" y="1222132"/>
            <a:ext cx="11232983" cy="5336118"/>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IE" sz="3200"/>
              <a:t>How to assign values to the elements of an array </a:t>
            </a:r>
          </a:p>
        </p:txBody>
      </p:sp>
      <p:sp>
        <p:nvSpPr>
          <p:cNvPr id="3" name="Content Placeholder 2"/>
          <p:cNvSpPr txBox="1">
            <a:spLocks noGrp="1"/>
          </p:cNvSpPr>
          <p:nvPr>
            <p:ph idx="1"/>
          </p:nvPr>
        </p:nvSpPr>
        <p:spPr>
          <a:xfrm>
            <a:off x="685800" y="1380396"/>
            <a:ext cx="10852611" cy="5319339"/>
          </a:xfrm>
        </p:spPr>
        <p:txBody>
          <a:bodyPr/>
          <a:lstStyle/>
          <a:p>
            <a:pPr lvl="0">
              <a:lnSpc>
                <a:spcPct val="130000"/>
              </a:lnSpc>
            </a:pPr>
            <a:r>
              <a:rPr lang="en-IE" sz="3400" dirty="0"/>
              <a:t>If you list the values to be assigned to an array </a:t>
            </a:r>
            <a:r>
              <a:rPr lang="en-IE" sz="3400" dirty="0">
                <a:solidFill>
                  <a:srgbClr val="FFFF00"/>
                </a:solidFill>
                <a:highlight>
                  <a:srgbClr val="FF00FF"/>
                </a:highlight>
              </a:rPr>
              <a:t>without using the new keyword</a:t>
            </a:r>
            <a:r>
              <a:rPr lang="en-IE" sz="3400" dirty="0">
                <a:highlight>
                  <a:srgbClr val="FF00FF"/>
                </a:highlight>
              </a:rPr>
              <a:t> </a:t>
            </a:r>
            <a:r>
              <a:rPr lang="en-IE" sz="3400" dirty="0"/>
              <a:t>to create the array, an array is created with a length equal to the number of values in the list.</a:t>
            </a:r>
          </a:p>
          <a:p>
            <a:pPr lvl="0">
              <a:lnSpc>
                <a:spcPct val="130000"/>
              </a:lnSpc>
            </a:pPr>
            <a:r>
              <a:rPr lang="en-IE" sz="3400" dirty="0"/>
              <a:t>If you </a:t>
            </a:r>
            <a:r>
              <a:rPr lang="en-IE" sz="3400" dirty="0">
                <a:solidFill>
                  <a:srgbClr val="FFFF00"/>
                </a:solidFill>
                <a:highlight>
                  <a:srgbClr val="FF00FF"/>
                </a:highlight>
              </a:rPr>
              <a:t>use the new keyword </a:t>
            </a:r>
            <a:r>
              <a:rPr lang="en-IE" sz="3400" dirty="0"/>
              <a:t>with a list of values, the length you specify for the array must match the number of values in the list, and the values must match the type you specify. </a:t>
            </a:r>
          </a:p>
          <a:p>
            <a:pPr lvl="0">
              <a:lnSpc>
                <a:spcPct val="130000"/>
              </a:lnSpc>
            </a:pPr>
            <a:endParaRPr lang="en-IE" sz="3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IE" sz="3200"/>
              <a:t>How to assign values to the elements of an array </a:t>
            </a:r>
          </a:p>
        </p:txBody>
      </p:sp>
      <p:pic>
        <p:nvPicPr>
          <p:cNvPr id="3" name="Content Placeholder 3"/>
          <p:cNvPicPr>
            <a:picLocks noGrp="1" noChangeAspect="1"/>
          </p:cNvPicPr>
          <p:nvPr>
            <p:ph idx="1"/>
          </p:nvPr>
        </p:nvPicPr>
        <p:blipFill>
          <a:blip r:embed="rId2"/>
          <a:stretch>
            <a:fillRect/>
          </a:stretch>
        </p:blipFill>
        <p:spPr>
          <a:xfrm>
            <a:off x="567714" y="1491779"/>
            <a:ext cx="11202387" cy="4944005"/>
          </a:xfrm>
        </p:spPr>
      </p:pic>
    </p:spTree>
  </p:cSld>
  <p:clrMapOvr>
    <a:masterClrMapping/>
  </p:clrMapOvr>
</p:sld>
</file>

<file path=ppt/theme/theme1.xml><?xml version="1.0" encoding="utf-8"?>
<a:theme xmlns:a="http://schemas.openxmlformats.org/drawingml/2006/main" name="Celesti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1675</Words>
  <Application>Microsoft Office PowerPoint</Application>
  <PresentationFormat>Widescreen</PresentationFormat>
  <Paragraphs>92</Paragraphs>
  <Slides>55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Arial</vt:lpstr>
      <vt:lpstr>Calibri</vt:lpstr>
      <vt:lpstr>Calibri Light</vt:lpstr>
      <vt:lpstr>Celestial</vt:lpstr>
      <vt:lpstr>How to work with arrays</vt:lpstr>
      <vt:lpstr>One – dimensional arrays</vt:lpstr>
      <vt:lpstr>PowerPoint Presentation</vt:lpstr>
      <vt:lpstr>One – dimensional arrays</vt:lpstr>
      <vt:lpstr>PowerPoint Presentation</vt:lpstr>
      <vt:lpstr>One – dimensional arrays</vt:lpstr>
      <vt:lpstr>How to assign values to the elements of an array </vt:lpstr>
      <vt:lpstr>How to assign values to the elements of an array </vt:lpstr>
      <vt:lpstr>How to assign values to the elements of an array </vt:lpstr>
      <vt:lpstr>How to assign values to the elements of an array </vt:lpstr>
      <vt:lpstr>How to work with arrays</vt:lpstr>
      <vt:lpstr>PowerPoint Presentation</vt:lpstr>
      <vt:lpstr>PowerPoint Presentation</vt:lpstr>
      <vt:lpstr>PowerPoint Presentation</vt:lpstr>
      <vt:lpstr>How to use foreach loops to work with arrays </vt:lpstr>
      <vt:lpstr>PowerPoint Presentation</vt:lpstr>
      <vt:lpstr>PowerPoint Presentation</vt:lpstr>
      <vt:lpstr>PowerPoint Presentation</vt:lpstr>
      <vt:lpstr>PowerPoint Presentation</vt:lpstr>
      <vt:lpstr>Rectangular arrays(Multi-dimensional arrays)</vt:lpstr>
      <vt:lpstr>PowerPoint Presentation</vt:lpstr>
      <vt:lpstr>Two Dimensional Arrays </vt:lpstr>
      <vt:lpstr>Initializing Two-Dimensional Arrays </vt:lpstr>
      <vt:lpstr>PowerPoint Presentation</vt:lpstr>
      <vt:lpstr>PowerPoint Presentation</vt:lpstr>
      <vt:lpstr>How to work with rectangular arrays </vt:lpstr>
      <vt:lpstr>PowerPoint Presentation</vt:lpstr>
      <vt:lpstr>PowerPoint Presentation</vt:lpstr>
      <vt:lpstr>PowerPoint Presentation</vt:lpstr>
      <vt:lpstr>Jagged arrays</vt:lpstr>
      <vt:lpstr>How to create a jagged array </vt:lpstr>
      <vt:lpstr>Jagged arrays</vt:lpstr>
      <vt:lpstr>PowerPoint Presentation</vt:lpstr>
      <vt:lpstr>PowerPoint Presentation</vt:lpstr>
      <vt:lpstr>PowerPoint Presentation</vt:lpstr>
      <vt:lpstr>How to work with jagged arrays </vt:lpstr>
      <vt:lpstr>PowerPoint Presentation</vt:lpstr>
      <vt:lpstr>PowerPoint Presentation</vt:lpstr>
      <vt:lpstr>Common properties and methods of the array class</vt:lpstr>
      <vt:lpstr>PowerPoint Presentation</vt:lpstr>
      <vt:lpstr>Common properties and methods of the array class</vt:lpstr>
      <vt:lpstr>PowerPoint Presentation</vt:lpstr>
      <vt:lpstr>PowerPoint Presentation</vt:lpstr>
      <vt:lpstr>PowerPoint Presentation</vt:lpstr>
      <vt:lpstr>PowerPoint Presentation</vt:lpstr>
      <vt:lpstr>How to refer to and copy arrays </vt:lpstr>
      <vt:lpstr>PowerPoint Presentation</vt:lpstr>
      <vt:lpstr>How to refer to and copy arrays </vt:lpstr>
      <vt:lpstr>PowerPoint Presentation</vt:lpstr>
      <vt:lpstr>How to code methods that work with arrays </vt:lpstr>
      <vt:lpstr>PowerPoint Presentation</vt:lpstr>
      <vt:lpstr>How to code methods that work with arrays </vt:lpstr>
      <vt:lpstr>PowerPoint Presentation</vt:lpstr>
      <vt:lpstr>How to code methods that work with arrays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work with arrays</dc:title>
  <dc:creator>Angela Richard</dc:creator>
  <cp:lastModifiedBy>COB Tutor</cp:lastModifiedBy>
  <cp:revision>2</cp:revision>
  <dcterms:created xsi:type="dcterms:W3CDTF">2019-02-26T14:31:14Z</dcterms:created>
  <dcterms:modified xsi:type="dcterms:W3CDTF">2019-02-27T09:34:37Z</dcterms:modified>
</cp:coreProperties>
</file>