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81" r:id="rId21"/>
    <p:sldId id="274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88" r:id="rId31"/>
    <p:sldId id="292" r:id="rId32"/>
    <p:sldId id="294" r:id="rId33"/>
    <p:sldId id="293" r:id="rId34"/>
    <p:sldId id="277" r:id="rId35"/>
    <p:sldId id="278" r:id="rId36"/>
    <p:sldId id="289" r:id="rId37"/>
    <p:sldId id="291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9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059696" cy="4512621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77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2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3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5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A6189-5833-4186-B064-08A6706C3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Working with Dates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3D2F13-2607-41BE-9A4B-C83D490D2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E" sz="2800" b="1" smtClean="0">
                <a:solidFill>
                  <a:srgbClr val="FFFF00"/>
                </a:solidFill>
              </a:rPr>
              <a:t>chapter-8</a:t>
            </a:r>
            <a:endParaRPr lang="en-I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58306-4F59-4956-A30A-4915364C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get the current date and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51E858-8195-4724-9BFE-29540986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222287"/>
            <a:ext cx="11576567" cy="4512621"/>
          </a:xfrm>
        </p:spPr>
        <p:txBody>
          <a:bodyPr>
            <a:normAutofit/>
          </a:bodyPr>
          <a:lstStyle/>
          <a:p>
            <a:r>
              <a:rPr lang="en-IE" dirty="0"/>
              <a:t>There are two static properties of the </a:t>
            </a:r>
            <a:r>
              <a:rPr lang="en-IE" dirty="0" err="1"/>
              <a:t>DateTime</a:t>
            </a:r>
            <a:r>
              <a:rPr lang="en-IE" dirty="0"/>
              <a:t> structure that you can use to get the current date and time. </a:t>
            </a:r>
          </a:p>
          <a:p>
            <a:r>
              <a:rPr lang="en-IE" dirty="0"/>
              <a:t>If you use the </a:t>
            </a:r>
            <a:r>
              <a:rPr lang="en-IE" b="1" dirty="0">
                <a:solidFill>
                  <a:srgbClr val="FFFF00"/>
                </a:solidFill>
              </a:rPr>
              <a:t>Now </a:t>
            </a:r>
            <a:r>
              <a:rPr lang="en-IE" dirty="0"/>
              <a:t>property, both the </a:t>
            </a:r>
            <a:r>
              <a:rPr lang="en-I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 and time </a:t>
            </a:r>
            <a:r>
              <a:rPr lang="en-IE" dirty="0"/>
              <a:t>are returned. If you use the </a:t>
            </a:r>
            <a:r>
              <a:rPr lang="en-IE" b="1" dirty="0">
                <a:solidFill>
                  <a:srgbClr val="FFFF00"/>
                </a:solidFill>
              </a:rPr>
              <a:t>Today</a:t>
            </a:r>
            <a:r>
              <a:rPr lang="en-IE" dirty="0"/>
              <a:t> property, </a:t>
            </a:r>
            <a:r>
              <a:rPr lang="en-IE" b="1" dirty="0">
                <a:solidFill>
                  <a:srgbClr val="00B0F0"/>
                </a:solidFill>
              </a:rPr>
              <a:t>only the date </a:t>
            </a:r>
            <a:r>
              <a:rPr lang="en-IE" dirty="0"/>
              <a:t>is returned, and the time is set to 12:00:00 AM.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671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00373F5-531A-4C63-A2C4-C8B7A68C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" y="388161"/>
            <a:ext cx="11848845" cy="47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D6314DB-217D-4F43-84C6-EF8ACBA9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" y="445544"/>
            <a:ext cx="11629545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D3BE27-D447-41AB-AACC-B142E473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" y="544908"/>
            <a:ext cx="11845798" cy="48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287"/>
            <a:ext cx="110394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780FFBF-F192-42E9-B3B5-D0818479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" y="429986"/>
            <a:ext cx="11542434" cy="45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C4A21D-133F-4D43-9EAA-20A6817D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1" y="208764"/>
            <a:ext cx="11784638" cy="64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9F43D4D-BDAE-4E94-9376-021B1191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4" y="922418"/>
            <a:ext cx="10486119" cy="36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92040D7-7400-4EEB-AF63-BBA37A3E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1" y="360919"/>
            <a:ext cx="11457822" cy="61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8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51FDC-8B40-4BA1-AD84-B983512D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work with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068778-381B-49DE-8866-ABE3BCAC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you create a string, you are actually creating a String object from the String class. </a:t>
            </a:r>
          </a:p>
          <a:p>
            <a:r>
              <a:rPr lang="en-IE" dirty="0"/>
              <a:t>Then, you can use the properties and methods of the String class to work with the String object.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73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BD0DF-9F16-493E-896A-D32B9926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26" y="846683"/>
            <a:ext cx="10571998" cy="970450"/>
          </a:xfrm>
        </p:spPr>
        <p:txBody>
          <a:bodyPr/>
          <a:lstStyle/>
          <a:p>
            <a:r>
              <a:rPr lang="en-IE" dirty="0"/>
              <a:t>WORKING WITH DATES AND TIMES 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D911E-4F92-4E6D-93A6-3C4D0C8C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125363"/>
            <a:ext cx="11585445" cy="4609546"/>
          </a:xfrm>
        </p:spPr>
        <p:txBody>
          <a:bodyPr>
            <a:normAutofit/>
          </a:bodyPr>
          <a:lstStyle/>
          <a:p>
            <a:r>
              <a:rPr lang="en-IE" sz="2800" dirty="0"/>
              <a:t>To work with dates and times in C#, you use the </a:t>
            </a:r>
            <a:r>
              <a:rPr lang="en-IE" sz="2800" b="1" dirty="0" err="1">
                <a:solidFill>
                  <a:srgbClr val="00B0F0"/>
                </a:solidFill>
              </a:rPr>
              <a:t>DateTime</a:t>
            </a:r>
            <a:r>
              <a:rPr lang="en-IE" sz="2800" b="1" dirty="0">
                <a:solidFill>
                  <a:srgbClr val="00B0F0"/>
                </a:solidFill>
              </a:rPr>
              <a:t> structure</a:t>
            </a:r>
            <a:r>
              <a:rPr lang="en-IE" sz="2800" dirty="0"/>
              <a:t>. </a:t>
            </a:r>
          </a:p>
          <a:p>
            <a:r>
              <a:rPr lang="en-IE" sz="2800" dirty="0"/>
              <a:t>This structure provides a variety of properties and methods for getting information about dates and times, formatting </a:t>
            </a:r>
            <a:r>
              <a:rPr lang="en-IE" sz="2800" dirty="0" err="1"/>
              <a:t>DateTime</a:t>
            </a:r>
            <a:r>
              <a:rPr lang="en-IE" sz="2800" dirty="0"/>
              <a:t> values, and performing operations on dates and times.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522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58E81CD-10B9-4FA0-B5FB-767F3AFE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54"/>
            <a:ext cx="12181324" cy="64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49DFDF-10E1-40A5-BCC9-6E858045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580"/>
            <a:ext cx="12192000" cy="53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6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100F6B-BE56-45A6-9811-C9B775D7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" y="679549"/>
            <a:ext cx="11377480" cy="57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58E90DF-618A-413B-A11C-939BC3AE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4021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8BB65B-22A1-4572-BF3E-D413B265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761"/>
            <a:ext cx="12222824" cy="43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F8CFFFA-9BC3-463B-BB7F-E7B7D3D7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" y="559292"/>
            <a:ext cx="12179994" cy="52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64F4484-A79C-4543-BAB2-E39CD9FC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2" y="707630"/>
            <a:ext cx="11516855" cy="39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5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A584053-EA62-4133-A332-515E9E51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" y="493929"/>
            <a:ext cx="12117822" cy="47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A1CA615-6485-44C1-8C98-AF06CBEE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064"/>
            <a:ext cx="12192000" cy="56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7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0DE64F-BAF3-41B7-B62F-DDB5BA06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2565" cy="5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16955A-0733-460C-903D-25E5E926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CREATE A DATETIME VALUE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AC4A0E6-A176-43BD-942A-5D09D8F3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699" y="2749988"/>
            <a:ext cx="9798540" cy="19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A89F79F-851F-4F81-B48B-C3BDE549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7" y="603681"/>
            <a:ext cx="12207497" cy="42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F874DA-9408-4B5F-B1E2-4D962D3D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39" y="0"/>
            <a:ext cx="7229980" cy="68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6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87466BF-3A97-42BE-B007-1FD8CBF4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77" y="825623"/>
            <a:ext cx="12231577" cy="39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4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C347E41-8C31-4058-B2A5-45CC34B6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9" y="1258316"/>
            <a:ext cx="11497161" cy="31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585F6-EA6C-4B68-A989-C0E1B82F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StringBuiIder</a:t>
            </a:r>
            <a:r>
              <a:rPr lang="en-IE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86DEF5-521F-47F1-8E12-A325C8C6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When you use the String class to create a string, the string has a fixed length and value. </a:t>
            </a:r>
          </a:p>
          <a:p>
            <a:r>
              <a:rPr lang="en-IE" dirty="0"/>
              <a:t>In other words, the </a:t>
            </a:r>
            <a:r>
              <a:rPr lang="en-I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class creates strings that are immutable.</a:t>
            </a:r>
          </a:p>
          <a:p>
            <a:r>
              <a:rPr lang="en-IE" dirty="0"/>
              <a:t> Then, when you assign a new value to a string variable, the original String object is deleted and it's replaced with a new String object that contains the new value.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254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46316-B356-4318-A6A0-75307D9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StringBuiIder</a:t>
            </a:r>
            <a:r>
              <a:rPr lang="en-IE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BCCB2-B972-4864-BA30-8BCD8693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Another way to work with strings, though, is to use the </a:t>
            </a:r>
            <a:r>
              <a:rPr lang="en-IE" dirty="0" err="1"/>
              <a:t>StringBuilder</a:t>
            </a:r>
            <a:r>
              <a:rPr lang="en-IE" dirty="0"/>
              <a:t> class. </a:t>
            </a:r>
          </a:p>
          <a:p>
            <a:r>
              <a:rPr lang="en-IE" dirty="0"/>
              <a:t>Then, you create </a:t>
            </a:r>
            <a:r>
              <a:rPr lang="en-IE" dirty="0" err="1"/>
              <a:t>StringBuilder</a:t>
            </a:r>
            <a:r>
              <a:rPr lang="en-IE" dirty="0"/>
              <a:t> objects that are mutable so you can add, delete, or replace characters in the objects. </a:t>
            </a:r>
          </a:p>
          <a:p>
            <a:r>
              <a:rPr lang="en-IE" dirty="0"/>
              <a:t>This makes it easier to write some types of string-handling routines, and these routines run more efficiently. </a:t>
            </a:r>
          </a:p>
          <a:p>
            <a:r>
              <a:rPr lang="en-IE" dirty="0"/>
              <a:t>As a result, you should use the </a:t>
            </a:r>
            <a:r>
              <a:rPr lang="en-IE" dirty="0" err="1"/>
              <a:t>StringBuilder</a:t>
            </a:r>
            <a:r>
              <a:rPr lang="en-IE" dirty="0"/>
              <a:t> class for string-handling routines that append, insert, remove, or replace characters in strings, especially if   you 're working with long strings that use significant system resources.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6973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C362C69-FF1D-4067-9079-EFAB0BD5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6329" cy="66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5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1FBE75-7885-486E-98AD-BC3A4B61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29830" cy="6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A606E-426D-43BF-92A5-1C0C31E1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StringBuiIder</a:t>
            </a:r>
            <a:r>
              <a:rPr lang="en-IE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BEDC7B-B07A-4545-BB35-EA198133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The capacity of a </a:t>
            </a:r>
            <a:r>
              <a:rPr lang="en-IE" dirty="0" err="1"/>
              <a:t>StringBuilder</a:t>
            </a:r>
            <a:r>
              <a:rPr lang="en-IE" dirty="0"/>
              <a:t> object is the amount of memory that's allocated to it. That capacity is increased automatically whenever necessary. </a:t>
            </a:r>
          </a:p>
          <a:p>
            <a:r>
              <a:rPr lang="en-IE" dirty="0"/>
              <a:t>If you don't set an initial capacity when you create a </a:t>
            </a:r>
            <a:r>
              <a:rPr lang="en-IE" dirty="0" err="1"/>
              <a:t>StringBuilder</a:t>
            </a:r>
            <a:r>
              <a:rPr lang="en-IE" dirty="0"/>
              <a:t> object, the default is 16 characters. </a:t>
            </a:r>
          </a:p>
          <a:p>
            <a:r>
              <a:rPr lang="en-IE" dirty="0"/>
              <a:t>The </a:t>
            </a:r>
            <a:r>
              <a:rPr lang="en-IE" dirty="0" err="1"/>
              <a:t>StringBuilder</a:t>
            </a:r>
            <a:r>
              <a:rPr lang="en-IE" dirty="0"/>
              <a:t> class is a member of the </a:t>
            </a:r>
            <a:r>
              <a:rPr lang="en-IE" b="1" dirty="0">
                <a:solidFill>
                  <a:srgbClr val="FFFF00"/>
                </a:solidFill>
              </a:rPr>
              <a:t>System. Text </a:t>
            </a:r>
            <a:r>
              <a:rPr lang="en-IE" dirty="0"/>
              <a:t>namespace. </a:t>
            </a:r>
          </a:p>
        </p:txBody>
      </p:sp>
    </p:spTree>
    <p:extLst>
      <p:ext uri="{BB962C8B-B14F-4D97-AF65-F5344CB8AC3E}">
        <p14:creationId xmlns:p14="http://schemas.microsoft.com/office/powerpoint/2010/main" val="27942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DD310-8824-42BA-B5B3-1210702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CREATE A DATETIME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0436D6-48DF-4EFD-B47A-8E4750AB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2183907"/>
            <a:ext cx="11434525" cy="4551001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IE" sz="2400" dirty="0"/>
              <a:t>You can </a:t>
            </a:r>
            <a:r>
              <a:rPr lang="en-IE" sz="2400" b="1" dirty="0">
                <a:solidFill>
                  <a:srgbClr val="FFFF00"/>
                </a:solidFill>
              </a:rPr>
              <a:t>use the new keyword </a:t>
            </a:r>
            <a:r>
              <a:rPr lang="en-IE" sz="2400" dirty="0"/>
              <a:t>to create a </a:t>
            </a:r>
            <a:r>
              <a:rPr lang="en-IE" sz="2400" dirty="0" err="1"/>
              <a:t>DateTime</a:t>
            </a:r>
            <a:r>
              <a:rPr lang="en-IE" sz="2400" dirty="0"/>
              <a:t> value from the </a:t>
            </a:r>
            <a:r>
              <a:rPr lang="en-IE" sz="2400" dirty="0" err="1"/>
              <a:t>DateTime</a:t>
            </a:r>
            <a:r>
              <a:rPr lang="en-IE" sz="2400" dirty="0"/>
              <a:t> structure. </a:t>
            </a:r>
          </a:p>
          <a:p>
            <a:pPr>
              <a:lnSpc>
                <a:spcPct val="170000"/>
              </a:lnSpc>
            </a:pPr>
            <a:r>
              <a:rPr lang="en-IE" sz="2400" dirty="0"/>
              <a:t>When you create a </a:t>
            </a:r>
            <a:r>
              <a:rPr lang="en-IE" sz="2400" dirty="0" err="1"/>
              <a:t>DateTime</a:t>
            </a:r>
            <a:r>
              <a:rPr lang="en-IE" sz="2400" dirty="0"/>
              <a:t> value using the new keyword, you must </a:t>
            </a:r>
            <a:r>
              <a:rPr lang="en-IE" sz="2400" b="1" dirty="0">
                <a:solidFill>
                  <a:srgbClr val="FFFF00"/>
                </a:solidFill>
              </a:rPr>
              <a:t>always specify the year, month, and day. </a:t>
            </a:r>
          </a:p>
          <a:p>
            <a:pPr>
              <a:lnSpc>
                <a:spcPct val="170000"/>
              </a:lnSpc>
            </a:pPr>
            <a:r>
              <a:rPr lang="en-IE" sz="2400" dirty="0"/>
              <a:t>In addition, you can </a:t>
            </a:r>
            <a:r>
              <a:rPr lang="en-IE" sz="2400" b="1" dirty="0">
                <a:solidFill>
                  <a:srgbClr val="FFFF00"/>
                </a:solidFill>
              </a:rPr>
              <a:t>optionally specify the time in hours, minutes, seconds, and milliseconds</a:t>
            </a:r>
            <a:r>
              <a:rPr lang="en-IE" sz="2400" dirty="0"/>
              <a:t>. If you don't specify the time, it's set to 12:00 AM. </a:t>
            </a:r>
          </a:p>
          <a:p>
            <a:pPr>
              <a:lnSpc>
                <a:spcPct val="170000"/>
              </a:lnSpc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4007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559684-9FA2-494C-92CD-C01B937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CREATE A DATETIME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661819-07B4-4C5F-8533-40DD1522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032987"/>
            <a:ext cx="11629833" cy="4701922"/>
          </a:xfrm>
        </p:spPr>
        <p:txBody>
          <a:bodyPr/>
          <a:lstStyle/>
          <a:p>
            <a:r>
              <a:rPr lang="en-IE" dirty="0"/>
              <a:t>You can also create a </a:t>
            </a:r>
            <a:r>
              <a:rPr lang="en-IE" dirty="0" err="1"/>
              <a:t>DateTime</a:t>
            </a:r>
            <a:r>
              <a:rPr lang="en-IE" dirty="0"/>
              <a:t> value using the static</a:t>
            </a:r>
            <a:r>
              <a:rPr lang="en-IE" b="1" dirty="0">
                <a:solidFill>
                  <a:srgbClr val="FFFF00"/>
                </a:solidFill>
              </a:rPr>
              <a:t> Parse or TryParse method </a:t>
            </a:r>
            <a:r>
              <a:rPr lang="en-IE" dirty="0"/>
              <a:t>of the </a:t>
            </a:r>
            <a:r>
              <a:rPr lang="en-IE" dirty="0" err="1"/>
              <a:t>DateTime</a:t>
            </a:r>
            <a:r>
              <a:rPr lang="en-IE" dirty="0"/>
              <a:t> structure. </a:t>
            </a:r>
          </a:p>
          <a:p>
            <a:r>
              <a:rPr lang="en-IE" dirty="0"/>
              <a:t>When you use one of these methods, you specify the date and time as a string as illustrated in the next slide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007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3C467EA-FE5D-401E-BE90-528D7BFB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11" y="731061"/>
            <a:ext cx="11357826" cy="38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B4D705D-4CFD-4FB8-B1B8-82F3B85E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5" y="310707"/>
            <a:ext cx="11580443" cy="54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BDB05-4813-4B0E-86BD-F92609C1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CREATE A DATETIME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315F6A-E14A-431C-8992-AEB0F253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E" dirty="0"/>
              <a:t>Here, in the previous slide the first and the third statement specifies just a date. Because of that, the time portion of the </a:t>
            </a:r>
            <a:r>
              <a:rPr lang="en-IE" dirty="0" err="1"/>
              <a:t>DateTime</a:t>
            </a:r>
            <a:r>
              <a:rPr lang="en-IE" dirty="0"/>
              <a:t> value is set to 12:00 AM. </a:t>
            </a:r>
          </a:p>
          <a:p>
            <a:pPr>
              <a:lnSpc>
                <a:spcPct val="170000"/>
              </a:lnSpc>
            </a:pPr>
            <a:r>
              <a:rPr lang="en-IE" dirty="0"/>
              <a:t>The second and the fourth statement specifies both a date and time. </a:t>
            </a:r>
          </a:p>
          <a:p>
            <a:pPr>
              <a:lnSpc>
                <a:spcPct val="170000"/>
              </a:lnSpc>
            </a:pPr>
            <a:r>
              <a:rPr lang="en-IE" dirty="0"/>
              <a:t>The fifth statement illustrates that you can create a </a:t>
            </a:r>
            <a:r>
              <a:rPr lang="en-IE" dirty="0" err="1"/>
              <a:t>DateTime</a:t>
            </a:r>
            <a:r>
              <a:rPr lang="en-IE" dirty="0"/>
              <a:t> value from a property or variable that contains a date/ time string. In this case, a </a:t>
            </a:r>
            <a:r>
              <a:rPr lang="en-IE" dirty="0" err="1"/>
              <a:t>DateTime</a:t>
            </a:r>
            <a:r>
              <a:rPr lang="en-IE" dirty="0"/>
              <a:t> value is created from the Text property of a text box. </a:t>
            </a:r>
          </a:p>
          <a:p>
            <a:pPr>
              <a:lnSpc>
                <a:spcPct val="170000"/>
              </a:lnSpc>
            </a:pPr>
            <a:r>
              <a:rPr lang="en-IE" dirty="0"/>
              <a:t>The last two statements show how you would perform the same processing as the fifth statement using the TryParse method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28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1A4C1-C703-4E6E-89B4-2828BC3F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Date and Time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DCA24-654A-497B-9107-E758CE94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8416031" cy="4512621"/>
          </a:xfrm>
        </p:spPr>
        <p:txBody>
          <a:bodyPr/>
          <a:lstStyle/>
          <a:p>
            <a:r>
              <a:rPr lang="en-IE" sz="2800" dirty="0"/>
              <a:t>When you use the Parse or TryParse method to create a </a:t>
            </a:r>
            <a:r>
              <a:rPr lang="en-IE" sz="2800" dirty="0" err="1"/>
              <a:t>DateTime</a:t>
            </a:r>
            <a:r>
              <a:rPr lang="en-IE" sz="2800" dirty="0"/>
              <a:t> value, the date and time you specify must be in a valid format.</a:t>
            </a:r>
          </a:p>
          <a:p>
            <a:r>
              <a:rPr lang="en-IE" sz="2800" dirty="0"/>
              <a:t>Some of the most common formats are listed in this figure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5C5368-F0A9-4594-B1F0-B7B9CBF1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31" y="2078607"/>
            <a:ext cx="3592498" cy="46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3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959</TotalTime>
  <Words>683</Words>
  <Application>Microsoft Office PowerPoint</Application>
  <PresentationFormat>Widescreen</PresentationFormat>
  <Paragraphs>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Century Gothic</vt:lpstr>
      <vt:lpstr>Wingdings 2</vt:lpstr>
      <vt:lpstr>Quotable</vt:lpstr>
      <vt:lpstr>Working with Dates and Strings</vt:lpstr>
      <vt:lpstr>WORKING WITH DATES AND TIMES  </vt:lpstr>
      <vt:lpstr>HOW TO CREATE A DATETIME VALUE </vt:lpstr>
      <vt:lpstr>HOW TO CREATE A DATETIME VALUE </vt:lpstr>
      <vt:lpstr>HOW TO CREATE A DATETIME VALUE </vt:lpstr>
      <vt:lpstr>PowerPoint Presentation</vt:lpstr>
      <vt:lpstr>PowerPoint Presentation</vt:lpstr>
      <vt:lpstr>HOW TO CREATE A DATETIME VALUE </vt:lpstr>
      <vt:lpstr>Date and Time formats</vt:lpstr>
      <vt:lpstr>How to get the current date and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work with strings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StringBuiIder class </vt:lpstr>
      <vt:lpstr>The StringBuiIder class </vt:lpstr>
      <vt:lpstr>PowerPoint Presentation</vt:lpstr>
      <vt:lpstr>PowerPoint Presentation</vt:lpstr>
      <vt:lpstr>The StringBuiIder class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Dates and Strings</dc:title>
  <dc:creator>Angela Richard</dc:creator>
  <cp:lastModifiedBy>COB Tutor</cp:lastModifiedBy>
  <cp:revision>79</cp:revision>
  <dcterms:created xsi:type="dcterms:W3CDTF">2018-01-08T15:56:11Z</dcterms:created>
  <dcterms:modified xsi:type="dcterms:W3CDTF">2019-02-28T15:51:08Z</dcterms:modified>
</cp:coreProperties>
</file>