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uk-UA" noProof="1" smtClean="0"/>
              <a:t>Курсова робота: База даних віртуального планетарію</a:t>
            </a:r>
            <a:endParaRPr lang="uk-UA" noProof="1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А В Т О Р : </a:t>
            </a:r>
            <a:r>
              <a:rPr lang="ru-RU" dirty="0" smtClean="0"/>
              <a:t>ПЕЧЕРИЦЯ БОГДАН ІПЗ-23-1</a:t>
            </a:r>
            <a:br>
              <a:rPr lang="ru-RU" dirty="0" smtClean="0"/>
            </a:br>
            <a:r>
              <a:rPr lang="ru-RU" dirty="0" smtClean="0"/>
              <a:t> </a:t>
            </a:r>
            <a:r>
              <a:rPr lang="ru-RU" dirty="0"/>
              <a:t>К Е Р І В Н И К : </a:t>
            </a:r>
            <a:r>
              <a:rPr lang="ru-RU" dirty="0" smtClean="0"/>
              <a:t>КРАВЧЕНКО СВІТЛАНА МИКОЛАЇВНА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954340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83325" y="711196"/>
            <a:ext cx="8911687" cy="1280890"/>
          </a:xfrm>
        </p:spPr>
        <p:txBody>
          <a:bodyPr/>
          <a:lstStyle/>
          <a:p>
            <a:r>
              <a:rPr lang="uk-UA" dirty="0"/>
              <a:t>Актуальність, мета, предмет: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965319" y="1539903"/>
            <a:ext cx="10085857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uk-UA" altLang="uk-UA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Доступність знань</a:t>
            </a:r>
            <a:r>
              <a:rPr kumimoji="0" lang="uk-UA" altLang="uk-UA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uk-UA" altLang="uk-UA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uk-UA" altLang="uk-UA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Завдяки віртуальним планетаріям користувачі з різних куточків світу можуть отримати доступ до </a:t>
            </a:r>
            <a:r>
              <a:rPr kumimoji="0" lang="uk-UA" altLang="uk-UA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візуалізованих</a:t>
            </a:r>
            <a:r>
              <a:rPr kumimoji="0" lang="uk-UA" altLang="uk-UA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даних про космос без необхідності відвідувати фізичні планетарії або спеціалізовані установи.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uk-UA" altLang="uk-UA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Освітній потенціал</a:t>
            </a:r>
            <a:r>
              <a:rPr kumimoji="0" lang="uk-UA" altLang="uk-UA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uk-UA" altLang="uk-UA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uk-UA" altLang="uk-UA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Віртуальний планетарій може стати важливим елементом освітнього процесу, інтегруючись у шкільну або вузівську програму. Він дозволяє учням і студентам проводити дослідження та експерименти у віртуальному просторі.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uk-UA" altLang="uk-UA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Технічний прогрес</a:t>
            </a:r>
            <a:r>
              <a:rPr kumimoji="0" lang="uk-UA" altLang="uk-UA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uk-UA" altLang="uk-UA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uk-UA" altLang="uk-UA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Розвиток технологій, таких як 3D-візуалізація, доповнена реальність (AR) та віртуальна реальність (VR), робить віртуальні планетарії ще більш реалістичними та привабливими для користувачів різного віку.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uk-UA" altLang="uk-UA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Економічна ефективність</a:t>
            </a:r>
            <a:r>
              <a:rPr kumimoji="0" lang="uk-UA" altLang="uk-UA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uk-UA" altLang="uk-UA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uk-UA" altLang="uk-UA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У порівнянні з фізичними планетаріями, віртуальні аналоги значно дешевші у розробці та експлуатації, що робить їх доступними для навчальних закладів та організацій із обмеженим бюджетом.</a:t>
            </a:r>
          </a:p>
        </p:txBody>
      </p:sp>
    </p:spTree>
    <p:extLst>
      <p:ext uri="{BB962C8B-B14F-4D97-AF65-F5344CB8AC3E}">
        <p14:creationId xmlns:p14="http://schemas.microsoft.com/office/powerpoint/2010/main" val="2552210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19663" b="7280"/>
          <a:stretch/>
        </p:blipFill>
        <p:spPr>
          <a:xfrm>
            <a:off x="2901542" y="3756380"/>
            <a:ext cx="5296489" cy="2970462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Аналоги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72539" y="1184366"/>
            <a:ext cx="8915400" cy="3777622"/>
          </a:xfrm>
        </p:spPr>
        <p:txBody>
          <a:bodyPr>
            <a:normAutofit/>
          </a:bodyPr>
          <a:lstStyle/>
          <a:p>
            <a:r>
              <a:rPr lang="en-US" sz="1400" b="1" dirty="0" err="1"/>
              <a:t>Stellarium</a:t>
            </a:r>
            <a:endParaRPr lang="en-US" sz="1400" b="1" dirty="0"/>
          </a:p>
          <a:p>
            <a:r>
              <a:rPr lang="uk-UA" sz="1400" dirty="0"/>
              <a:t>Основні функції програмного забезпечення </a:t>
            </a:r>
            <a:r>
              <a:rPr lang="en-US" sz="1400" dirty="0" err="1"/>
              <a:t>Stellarium</a:t>
            </a:r>
            <a:r>
              <a:rPr lang="en-US" sz="1400" dirty="0"/>
              <a:t>:</a:t>
            </a:r>
          </a:p>
          <a:p>
            <a:r>
              <a:rPr lang="uk-UA" sz="1400" dirty="0"/>
              <a:t>Візуалізація зоряного неба в режимі реального часу.</a:t>
            </a:r>
          </a:p>
          <a:p>
            <a:r>
              <a:rPr lang="uk-UA" sz="1400" dirty="0"/>
              <a:t>Можливість спостереження небесних об’єктів у різні історичні періоди та географічні локації.</a:t>
            </a:r>
          </a:p>
          <a:p>
            <a:r>
              <a:rPr lang="uk-UA" sz="1400" dirty="0"/>
              <a:t>Інтерактивні функції для детального вивчення зірок, планет, галактик і сузір'їв.</a:t>
            </a:r>
          </a:p>
          <a:p>
            <a:r>
              <a:rPr lang="uk-UA" sz="1400" dirty="0"/>
              <a:t>Підтримка </a:t>
            </a:r>
            <a:r>
              <a:rPr lang="uk-UA" sz="1400" dirty="0" err="1"/>
              <a:t>плагінів</a:t>
            </a:r>
            <a:r>
              <a:rPr lang="uk-UA" sz="1400" dirty="0"/>
              <a:t> для розширення функціональності, наприклад, моделювання супутників чи телескопів.</a:t>
            </a:r>
          </a:p>
          <a:p>
            <a:r>
              <a:rPr lang="uk-UA" sz="1400" dirty="0"/>
              <a:t>Доступність для різних платформ: </a:t>
            </a:r>
            <a:r>
              <a:rPr lang="en-US" sz="1400" dirty="0"/>
              <a:t>Windows, </a:t>
            </a:r>
            <a:r>
              <a:rPr lang="en-US" sz="1400" dirty="0" err="1"/>
              <a:t>macOS</a:t>
            </a:r>
            <a:r>
              <a:rPr lang="en-US" sz="1400" dirty="0"/>
              <a:t>, Linux, </a:t>
            </a:r>
            <a:r>
              <a:rPr lang="uk-UA" sz="1400" dirty="0"/>
              <a:t>а також мобільні додатки</a:t>
            </a:r>
            <a:r>
              <a:rPr lang="uk-UA" sz="1400" dirty="0" smtClean="0"/>
              <a:t>.</a:t>
            </a:r>
            <a:endParaRPr lang="uk-UA" sz="1400" dirty="0"/>
          </a:p>
        </p:txBody>
      </p:sp>
    </p:spTree>
    <p:extLst>
      <p:ext uri="{BB962C8B-B14F-4D97-AF65-F5344CB8AC3E}">
        <p14:creationId xmlns:p14="http://schemas.microsoft.com/office/powerpoint/2010/main" val="655482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63188" y="-164381"/>
            <a:ext cx="8911687" cy="1280890"/>
          </a:xfrm>
        </p:spPr>
        <p:txBody>
          <a:bodyPr/>
          <a:lstStyle/>
          <a:p>
            <a:r>
              <a:rPr lang="uk-UA" dirty="0" smtClean="0"/>
              <a:t>Діаграма бази даних</a:t>
            </a:r>
            <a:endParaRPr lang="uk-UA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03567" y="476064"/>
            <a:ext cx="6836228" cy="622832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64818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706136" y="0"/>
            <a:ext cx="8911687" cy="1280890"/>
          </a:xfrm>
        </p:spPr>
        <p:txBody>
          <a:bodyPr/>
          <a:lstStyle/>
          <a:p>
            <a:r>
              <a:rPr lang="uk-UA" dirty="0" smtClean="0"/>
              <a:t>Структура проекту</a:t>
            </a:r>
            <a:endParaRPr lang="uk-UA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5567" y="748937"/>
            <a:ext cx="3196691" cy="6000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314717"/>
      </p:ext>
    </p:extLst>
  </p:cSld>
  <p:clrMapOvr>
    <a:masterClrMapping/>
  </p:clrMapOvr>
</p:sld>
</file>

<file path=ppt/theme/theme1.xml><?xml version="1.0" encoding="utf-8"?>
<a:theme xmlns:a="http://schemas.openxmlformats.org/drawingml/2006/main" name="Легкий дым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13</TotalTime>
  <Words>99</Words>
  <Application>Microsoft Office PowerPoint</Application>
  <PresentationFormat>Широкоэкранный</PresentationFormat>
  <Paragraphs>17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Легкий дым</vt:lpstr>
      <vt:lpstr>Курсова робота: База даних віртуального планетарію</vt:lpstr>
      <vt:lpstr>Актуальність, мета, предмет:</vt:lpstr>
      <vt:lpstr>Аналоги</vt:lpstr>
      <vt:lpstr>Діаграма бази даних</vt:lpstr>
      <vt:lpstr>Структура проекту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Курсова робота: База даних віртуального планетарію</dc:title>
  <dc:creator>Hp</dc:creator>
  <cp:lastModifiedBy>Hp</cp:lastModifiedBy>
  <cp:revision>3</cp:revision>
  <dcterms:created xsi:type="dcterms:W3CDTF">2024-12-29T21:35:47Z</dcterms:created>
  <dcterms:modified xsi:type="dcterms:W3CDTF">2024-12-29T21:50:41Z</dcterms:modified>
</cp:coreProperties>
</file>