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4" r:id="rId8"/>
    <p:sldId id="265" r:id="rId9"/>
    <p:sldId id="261" r:id="rId10"/>
    <p:sldId id="266" r:id="rId11"/>
    <p:sldId id="271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361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2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0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68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2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88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05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529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635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12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5CEE53-F59D-C045-8B10-0620CF178FD5}" type="datetimeFigureOut">
              <a:rPr lang="ru-KZ" smtClean="0"/>
              <a:t>05.05.2020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D4F97C-7D3E-8C45-8765-28A86D2EE9F9}" type="slidenum">
              <a:rPr lang="ru-KZ" smtClean="0"/>
              <a:t>‹#›</a:t>
            </a:fld>
            <a:endParaRPr lang="ru-KZ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27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1367D-6ADD-7246-8638-43A34BB7A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Чат-бот телеграмма </a:t>
            </a:r>
            <a:r>
              <a:rPr lang="en-US" dirty="0"/>
              <a:t>@</a:t>
            </a:r>
            <a:r>
              <a:rPr lang="en-US" dirty="0" err="1"/>
              <a:t>studycontrolbot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88471A-D54C-FF49-9C71-62BC921DE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KZ" dirty="0"/>
              <a:t>оздатели проекта: пронин Богдан и казакпаев соломон</a:t>
            </a:r>
          </a:p>
        </p:txBody>
      </p:sp>
    </p:spTree>
    <p:extLst>
      <p:ext uri="{BB962C8B-B14F-4D97-AF65-F5344CB8AC3E}">
        <p14:creationId xmlns:p14="http://schemas.microsoft.com/office/powerpoint/2010/main" val="1566223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356D1-0C0B-8944-9B98-CA60FEA83134}"/>
              </a:ext>
            </a:extLst>
          </p:cNvPr>
          <p:cNvSpPr txBox="1"/>
          <p:nvPr/>
        </p:nvSpPr>
        <p:spPr>
          <a:xfrm>
            <a:off x="308365" y="998483"/>
            <a:ext cx="7217042" cy="184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/</a:t>
            </a:r>
            <a:r>
              <a:rPr lang="en-US" sz="2600" dirty="0" err="1">
                <a:solidFill>
                  <a:schemeClr val="tx2"/>
                </a:solidFill>
              </a:rPr>
              <a:t>postcontrol</a:t>
            </a:r>
            <a:r>
              <a:rPr lang="en-US" sz="2600" dirty="0">
                <a:solidFill>
                  <a:schemeClr val="tx2"/>
                </a:solidFill>
              </a:rPr>
              <a:t> -</a:t>
            </a:r>
            <a:r>
              <a:rPr lang="ru-RU" sz="2600" dirty="0">
                <a:solidFill>
                  <a:schemeClr val="tx2"/>
                </a:solidFill>
              </a:rPr>
              <a:t>  добавляет в базу график контрольных работ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RU" sz="2600" dirty="0">
                <a:solidFill>
                  <a:schemeClr val="tx2"/>
                </a:solidFill>
              </a:rPr>
              <a:t>Отправленный файл должен быть формата </a:t>
            </a:r>
            <a:r>
              <a:rPr lang="en-US" sz="2600" dirty="0">
                <a:solidFill>
                  <a:schemeClr val="tx2"/>
                </a:solidFill>
              </a:rPr>
              <a:t>xlsx </a:t>
            </a:r>
            <a:r>
              <a:rPr lang="ru-RU" sz="2600" dirty="0">
                <a:solidFill>
                  <a:schemeClr val="tx2"/>
                </a:solidFill>
              </a:rPr>
              <a:t>и выполнен строго по шаблону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2243E7-52AC-C244-A8D1-75D0B8AC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58" y="3005958"/>
            <a:ext cx="5385715" cy="30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520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9F95E-CB1A-DD46-A197-90D5DDA57D12}"/>
              </a:ext>
            </a:extLst>
          </p:cNvPr>
          <p:cNvSpPr txBox="1"/>
          <p:nvPr/>
        </p:nvSpPr>
        <p:spPr>
          <a:xfrm>
            <a:off x="4438931" y="998482"/>
            <a:ext cx="7217042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/</a:t>
            </a:r>
            <a:r>
              <a:rPr lang="en-US" sz="2600" dirty="0" err="1">
                <a:solidFill>
                  <a:schemeClr val="tx2"/>
                </a:solidFill>
              </a:rPr>
              <a:t>postattendance</a:t>
            </a:r>
            <a:r>
              <a:rPr lang="en-US" sz="2600" dirty="0">
                <a:solidFill>
                  <a:schemeClr val="tx2"/>
                </a:solidFill>
              </a:rPr>
              <a:t>-</a:t>
            </a:r>
            <a:r>
              <a:rPr lang="ru-RU" sz="2600" dirty="0">
                <a:solidFill>
                  <a:schemeClr val="tx2"/>
                </a:solidFill>
              </a:rPr>
              <a:t>  добавляет журнал посещаемости в базу (добавляет классный руководитель)</a:t>
            </a:r>
          </a:p>
          <a:p>
            <a:pPr marL="306000" indent="-306000" algn="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RU" sz="2600" dirty="0">
                <a:solidFill>
                  <a:schemeClr val="tx2"/>
                </a:solidFill>
              </a:rPr>
              <a:t>Отправленный файл должен быть формата </a:t>
            </a:r>
            <a:r>
              <a:rPr lang="en-US" sz="2600" dirty="0">
                <a:solidFill>
                  <a:schemeClr val="tx2"/>
                </a:solidFill>
              </a:rPr>
              <a:t>xlsx </a:t>
            </a:r>
            <a:r>
              <a:rPr lang="ru-RU" sz="2600" dirty="0">
                <a:solidFill>
                  <a:schemeClr val="tx2"/>
                </a:solidFill>
              </a:rPr>
              <a:t>и выполнен строго по шаблону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5FD41-86DD-EE4A-83ED-BFE603C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4" b="3204"/>
          <a:stretch/>
        </p:blipFill>
        <p:spPr>
          <a:xfrm>
            <a:off x="536027" y="3026979"/>
            <a:ext cx="5882071" cy="34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5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BF167-7668-9F40-90B1-53C62995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ADB-C4DC-DE47-9EC3-D0EF32E4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206" y="1938758"/>
            <a:ext cx="5146946" cy="3678303"/>
          </a:xfrm>
        </p:spPr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postschedule</a:t>
            </a:r>
            <a:r>
              <a:rPr lang="en-US" sz="2400" dirty="0"/>
              <a:t> </a:t>
            </a:r>
            <a:r>
              <a:rPr lang="ru-RU" sz="2400" dirty="0"/>
              <a:t>– команда для добавления расписания</a:t>
            </a:r>
            <a:endParaRPr lang="en-US" sz="2400" dirty="0"/>
          </a:p>
          <a:p>
            <a:r>
              <a:rPr lang="ru-RU" sz="2400" dirty="0"/>
              <a:t>Отправленный файл должен быть формата </a:t>
            </a:r>
            <a:r>
              <a:rPr lang="en-US" sz="2400" dirty="0"/>
              <a:t>xlsx </a:t>
            </a:r>
            <a:r>
              <a:rPr lang="ru-RU" sz="2400" dirty="0"/>
              <a:t>и выполнен строго по шаблону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81D667-1707-3E4D-93DF-DCC72DAF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3" y="2465429"/>
            <a:ext cx="4837665" cy="26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026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6205-AF22-AB4E-A8F9-CB24BA36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Фишки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E320A-EF40-104B-9E50-F0698ED7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87366"/>
            <a:ext cx="5167967" cy="4035972"/>
          </a:xfrm>
        </p:spPr>
        <p:txBody>
          <a:bodyPr>
            <a:normAutofit/>
          </a:bodyPr>
          <a:lstStyle/>
          <a:p>
            <a:r>
              <a:rPr lang="ru-KZ" sz="2000" dirty="0"/>
              <a:t>Каждый вечер</a:t>
            </a:r>
            <a:r>
              <a:rPr lang="ru-RU" sz="2000" dirty="0"/>
              <a:t>, в </a:t>
            </a:r>
            <a:r>
              <a:rPr lang="en-US" sz="2000" dirty="0"/>
              <a:t>21:00</a:t>
            </a:r>
            <a:r>
              <a:rPr lang="ru-RU" sz="2000" dirty="0"/>
              <a:t> пользователю будет присылаться уведомление о том что нужно собрать рюкзак и бот отправляет расписание на следующий день</a:t>
            </a:r>
          </a:p>
          <a:p>
            <a:r>
              <a:rPr lang="ru-RU" sz="2000" dirty="0"/>
              <a:t>Каждый день в </a:t>
            </a:r>
            <a:r>
              <a:rPr lang="en-US" sz="2000" dirty="0"/>
              <a:t>16:00 </a:t>
            </a:r>
            <a:r>
              <a:rPr lang="ru-RU" sz="2000" dirty="0"/>
              <a:t>ученика будут уведомлять о грядущих контрольных работах, чтобы пользователь успел подготовиться</a:t>
            </a:r>
            <a:endParaRPr lang="ru-KZ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E38AF4-C949-7041-887A-45A2849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912881"/>
            <a:ext cx="5388684" cy="27405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0EBA6-F031-E541-88EA-8162617C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7" y="5034773"/>
            <a:ext cx="5629608" cy="8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66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6EA66-C7EE-1B4B-AAF5-C3476F67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B9B7C-699F-824A-878E-6BB1C4A8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KZ" sz="2800" dirty="0"/>
              <a:t>Хотелось бы сказать, что этот проект имеет большую ценность сейчас, во время эпидемии. На данный момент это пока что прототип, но в дальнейшем мы будем исправлять, улучшать и добавлять новые функции. Это был очень интересный опыт, спасибо всем организатором и членам жюри за такое мероприятие</a:t>
            </a:r>
          </a:p>
        </p:txBody>
      </p:sp>
    </p:spTree>
    <p:extLst>
      <p:ext uri="{BB962C8B-B14F-4D97-AF65-F5344CB8AC3E}">
        <p14:creationId xmlns:p14="http://schemas.microsoft.com/office/powerpoint/2010/main" val="3245442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B83A-77D8-794A-B82A-AAA10F35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ЗНАКОМСТВО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82C82-7EE5-B44F-83BE-568F15A8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KZ" sz="2800" dirty="0"/>
              <a:t>Данный бот является задачей по направлению «Цифровая школа» и создан для облегчения жизни учеников, а так же учителей.</a:t>
            </a:r>
            <a:r>
              <a:rPr lang="en-US" sz="2800" dirty="0"/>
              <a:t> </a:t>
            </a:r>
            <a:r>
              <a:rPr lang="ru-KZ" sz="2800" dirty="0"/>
              <a:t>Написан на языке </a:t>
            </a:r>
            <a:r>
              <a:rPr lang="en-US" sz="2800" dirty="0"/>
              <a:t>Java </a:t>
            </a:r>
            <a:r>
              <a:rPr lang="ru-RU" sz="2800" dirty="0"/>
              <a:t>и использует базу данных </a:t>
            </a:r>
            <a:r>
              <a:rPr lang="en-US" sz="2800" dirty="0"/>
              <a:t>SQLite</a:t>
            </a:r>
            <a:r>
              <a:rPr lang="ru-RU" sz="2800" dirty="0"/>
              <a:t>.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89800211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A3009-437F-7C45-A4E0-C0EF937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Почему </a:t>
            </a:r>
            <a:r>
              <a:rPr lang="en-US" dirty="0"/>
              <a:t>telegram</a:t>
            </a:r>
            <a:r>
              <a:rPr lang="ru-RU" dirty="0"/>
              <a:t>?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7DFA1-F4C8-5648-B37F-802B53DE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471248" cy="3678303"/>
          </a:xfrm>
        </p:spPr>
        <p:txBody>
          <a:bodyPr>
            <a:normAutofit/>
          </a:bodyPr>
          <a:lstStyle/>
          <a:p>
            <a:r>
              <a:rPr lang="en-US" sz="2800" dirty="0"/>
              <a:t>Telegram</a:t>
            </a:r>
            <a:r>
              <a:rPr lang="ru-KZ" sz="2800" dirty="0"/>
              <a:t> - один из самых быстрорастущих мессенджеров в Мире, количество пользователей ежедневно увеличивается более чем на 600 тыс. и Казахстан не исключение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09611-D4C5-D947-8F5D-338280B3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21" y="218049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36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5C0F-C300-F747-B7F2-16676B67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По</a:t>
            </a:r>
            <a:r>
              <a:rPr lang="ru-RU" dirty="0"/>
              <a:t>ч</a:t>
            </a:r>
            <a:r>
              <a:rPr lang="ru-KZ" dirty="0"/>
              <a:t>ему </a:t>
            </a:r>
            <a:r>
              <a:rPr lang="en-US" dirty="0"/>
              <a:t>Java</a:t>
            </a:r>
            <a:r>
              <a:rPr lang="ru-RU" dirty="0"/>
              <a:t>?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78F0E1-8FC8-694A-9E31-EFFF8527C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7" y="2197372"/>
            <a:ext cx="1934440" cy="3546475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2D60A02-6330-B442-8489-8C44ECC0E281}"/>
              </a:ext>
            </a:extLst>
          </p:cNvPr>
          <p:cNvSpPr txBox="1">
            <a:spLocks/>
          </p:cNvSpPr>
          <p:nvPr/>
        </p:nvSpPr>
        <p:spPr>
          <a:xfrm>
            <a:off x="4908331" y="2402379"/>
            <a:ext cx="6702477" cy="354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Java</a:t>
            </a:r>
            <a:r>
              <a:rPr lang="ru-KZ" sz="2800" dirty="0"/>
              <a:t> – ООП язык программирование на котором очень удобно писать </a:t>
            </a:r>
            <a:r>
              <a:rPr lang="en-US" sz="2800" dirty="0"/>
              <a:t>web</a:t>
            </a:r>
            <a:r>
              <a:rPr lang="ru-RU" sz="2800" dirty="0"/>
              <a:t>-приложения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17690492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9526-5390-CD47-A802-2ED1B9C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Начало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1C40D-2449-5147-BE6A-99B2974F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6489"/>
            <a:ext cx="10570285" cy="1382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KZ" sz="2400" dirty="0"/>
              <a:t>Бот имеет интерфейс для ученика, учителя и системного администратора. Для работы с ботом вы должны быть занесены в базу данных системным администратором. Чтобы проверить есть ли вы в базе, бот просит вас отправить свои контакты.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189B1B-8496-3144-A92A-D8E58997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320608"/>
            <a:ext cx="5638800" cy="95250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CDB5D2-56FA-FE4F-A987-FBBAE4C9EC63}"/>
              </a:ext>
            </a:extLst>
          </p:cNvPr>
          <p:cNvSpPr txBox="1">
            <a:spLocks/>
          </p:cNvSpPr>
          <p:nvPr/>
        </p:nvSpPr>
        <p:spPr>
          <a:xfrm>
            <a:off x="581192" y="4083012"/>
            <a:ext cx="10570285" cy="138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ru-RU" sz="2200" dirty="0"/>
              <a:t>Если вы в базе он выдает вам доступ к функционалу, иначе просит обратится к администратору </a:t>
            </a:r>
            <a:endParaRPr lang="ru-KZ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FA4A99-6CD2-334D-B5F5-07A2B0D2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6" y="5447130"/>
            <a:ext cx="5638800" cy="812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BD2C1F-63E4-D445-8996-C974E8F2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045" y="5446398"/>
            <a:ext cx="5638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2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95C6-18BB-6741-9183-90B5498D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ученика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76E57-D0D5-B94C-9CA0-03A97A8E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57" y="1902374"/>
            <a:ext cx="4613584" cy="3941378"/>
          </a:xfrm>
        </p:spPr>
        <p:txBody>
          <a:bodyPr>
            <a:normAutofit fontScale="92500"/>
          </a:bodyPr>
          <a:lstStyle/>
          <a:p>
            <a:r>
              <a:rPr lang="ru-KZ" sz="2800" dirty="0"/>
              <a:t>При отправке команды </a:t>
            </a:r>
            <a:r>
              <a:rPr lang="en-US" sz="2800" dirty="0"/>
              <a:t>/schedule </a:t>
            </a:r>
            <a:r>
              <a:rPr lang="ru-RU" sz="2800" dirty="0"/>
              <a:t>пользователь получает сообщение «Выбрать день недели» и устанавливается клавиатура</a:t>
            </a:r>
            <a:endParaRPr lang="en-US" sz="2800" dirty="0"/>
          </a:p>
          <a:p>
            <a:r>
              <a:rPr lang="ru-KZ" sz="2800" dirty="0"/>
              <a:t>Бот отправляет расписание вашего класса, беря информацию из базы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3EFCA-8940-0942-8ADB-5AF28F58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41" y="2108063"/>
            <a:ext cx="3722810" cy="2957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5F4B47-675B-3E49-A296-1D39C1753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0" y="3212876"/>
            <a:ext cx="3299391" cy="29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178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75F0D-E980-4F4C-B64E-8E1C8B443E03}"/>
              </a:ext>
            </a:extLst>
          </p:cNvPr>
          <p:cNvSpPr txBox="1"/>
          <p:nvPr/>
        </p:nvSpPr>
        <p:spPr>
          <a:xfrm>
            <a:off x="308365" y="998483"/>
            <a:ext cx="57876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При отправке команды /</a:t>
            </a:r>
            <a:r>
              <a:rPr lang="en-US" sz="2600" dirty="0">
                <a:solidFill>
                  <a:schemeClr val="tx2"/>
                </a:solidFill>
              </a:rPr>
              <a:t>controls</a:t>
            </a:r>
            <a:r>
              <a:rPr lang="ru-RU" sz="2600" dirty="0">
                <a:solidFill>
                  <a:schemeClr val="tx2"/>
                </a:solidFill>
              </a:rPr>
              <a:t>,  пользователю, по введённой дате, отправляется сообщение о графике ближайших контрольных работ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endParaRPr lang="ru-KZ" sz="2600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1A691F-96AD-B749-AF63-F2F51C58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56" y="1044852"/>
            <a:ext cx="4003180" cy="32928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B4ECA9-FE16-B24A-83A6-1E24DDC7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36" y="3080136"/>
            <a:ext cx="3809888" cy="33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03339-5FA0-A34A-BA37-A7182DFDAB5B}"/>
              </a:ext>
            </a:extLst>
          </p:cNvPr>
          <p:cNvSpPr txBox="1"/>
          <p:nvPr/>
        </p:nvSpPr>
        <p:spPr>
          <a:xfrm>
            <a:off x="308365" y="998483"/>
            <a:ext cx="7217042" cy="26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KZ" sz="2600" dirty="0">
                <a:solidFill>
                  <a:schemeClr val="tx2"/>
                </a:solidFill>
              </a:rPr>
              <a:t>При отправке команды /</a:t>
            </a:r>
            <a:r>
              <a:rPr lang="en-US" sz="2600" dirty="0">
                <a:solidFill>
                  <a:schemeClr val="tx2"/>
                </a:solidFill>
              </a:rPr>
              <a:t>homework</a:t>
            </a:r>
            <a:r>
              <a:rPr lang="ru-RU" sz="2600" dirty="0">
                <a:solidFill>
                  <a:schemeClr val="tx2"/>
                </a:solidFill>
              </a:rPr>
              <a:t>,  пользователю, по введённому предмету, отправляется сообщение о выборе даты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RU" sz="2600" dirty="0">
                <a:solidFill>
                  <a:schemeClr val="tx2"/>
                </a:solidFill>
              </a:rPr>
              <a:t>После ввода даты, пользователю отправляется домашнее задание на нужное число</a:t>
            </a:r>
            <a:endParaRPr lang="ru-KZ" sz="2600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81536A-8CA2-A84E-89DF-3B2758C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54" y="998483"/>
            <a:ext cx="3995178" cy="39008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DEBD5-1C36-9C4F-B39A-B56C17362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9" b="26337"/>
          <a:stretch/>
        </p:blipFill>
        <p:spPr>
          <a:xfrm>
            <a:off x="3530229" y="3429000"/>
            <a:ext cx="3995178" cy="3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915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55318-3E4D-C14A-8EFD-E0E35465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Интерфейс для учителя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3FF5594-2448-2643-A131-72F6876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841" y="1869816"/>
            <a:ext cx="6492790" cy="3942405"/>
          </a:xfrm>
        </p:spPr>
        <p:txBody>
          <a:bodyPr>
            <a:normAutofit/>
          </a:bodyPr>
          <a:lstStyle/>
          <a:p>
            <a:r>
              <a:rPr lang="ru-RU" sz="2800" dirty="0"/>
              <a:t>Команда /</a:t>
            </a:r>
            <a:r>
              <a:rPr lang="en-US" sz="2800" dirty="0" err="1"/>
              <a:t>posthometask</a:t>
            </a:r>
            <a:r>
              <a:rPr lang="en-US" sz="2800" dirty="0"/>
              <a:t> – </a:t>
            </a:r>
            <a:r>
              <a:rPr lang="ru-RU" sz="2800" dirty="0"/>
              <a:t>добавление домашнего задания в базу</a:t>
            </a:r>
            <a:endParaRPr lang="en-US" sz="2800" dirty="0"/>
          </a:p>
          <a:p>
            <a:r>
              <a:rPr lang="ru-RU" sz="2800" dirty="0"/>
              <a:t>Сначала добавляется клавиатура, после чего вы выбираете предмет и следуете инструкции </a:t>
            </a:r>
          </a:p>
          <a:p>
            <a:endParaRPr lang="ru-KZ" sz="28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012C347-3119-6846-BAAA-8080C5304322}"/>
              </a:ext>
            </a:extLst>
          </p:cNvPr>
          <p:cNvGrpSpPr/>
          <p:nvPr/>
        </p:nvGrpSpPr>
        <p:grpSpPr>
          <a:xfrm>
            <a:off x="893380" y="1939300"/>
            <a:ext cx="3631873" cy="4271885"/>
            <a:chOff x="893380" y="1739604"/>
            <a:chExt cx="3631873" cy="427188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A46F3B19-9956-B44E-92FB-DD256A2A7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380" y="1739604"/>
              <a:ext cx="3631873" cy="394240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354EFED-DD67-7848-9CAC-C1A9ADE2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065" y="5573408"/>
              <a:ext cx="3545188" cy="438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6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Дивиденд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{B682E3B6-F26F-D747-A125-9042C9E6918A}tf10001123</Template>
  <TotalTime>258</TotalTime>
  <Words>403</Words>
  <Application>Microsoft Macintosh PowerPoint</Application>
  <PresentationFormat>Широкоэкранный</PresentationFormat>
  <Paragraphs>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Corbel</vt:lpstr>
      <vt:lpstr>Gill Sans MT</vt:lpstr>
      <vt:lpstr>Wingdings 2</vt:lpstr>
      <vt:lpstr>Дивиденд</vt:lpstr>
      <vt:lpstr>Чат-бот телеграмма @studycontrolbot</vt:lpstr>
      <vt:lpstr>ЗНАКОМСТВО</vt:lpstr>
      <vt:lpstr>Почему telegram?</vt:lpstr>
      <vt:lpstr>Почему Java?</vt:lpstr>
      <vt:lpstr>Начало</vt:lpstr>
      <vt:lpstr>Интерфейс для ученика</vt:lpstr>
      <vt:lpstr>Презентация PowerPoint</vt:lpstr>
      <vt:lpstr>Презентация PowerPoint</vt:lpstr>
      <vt:lpstr>Интерфейс для учителя</vt:lpstr>
      <vt:lpstr>Презентация PowerPoint</vt:lpstr>
      <vt:lpstr>Презентация PowerPoint</vt:lpstr>
      <vt:lpstr>Интерфейс для администратора</vt:lpstr>
      <vt:lpstr>Фишки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телеграмма @studycontrolbot</dc:title>
  <dc:creator>Microsoft Office User</dc:creator>
  <cp:lastModifiedBy>Microsoft Office User</cp:lastModifiedBy>
  <cp:revision>18</cp:revision>
  <dcterms:created xsi:type="dcterms:W3CDTF">2020-05-04T12:59:11Z</dcterms:created>
  <dcterms:modified xsi:type="dcterms:W3CDTF">2020-05-05T14:51:23Z</dcterms:modified>
</cp:coreProperties>
</file>