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2" r:id="rId5"/>
    <p:sldId id="257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8DE-8AF1-406F-80C6-CA6E6DAF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977" y="272561"/>
            <a:ext cx="10106635" cy="1808059"/>
          </a:xfrm>
        </p:spPr>
        <p:txBody>
          <a:bodyPr>
            <a:noAutofit/>
          </a:bodyPr>
          <a:lstStyle/>
          <a:p>
            <a:pPr algn="ctr"/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BABEŞ-BOLYAI UNIVERSITY CLUJ-NAPOCA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MATHEMATICS AND COMPUTER SCIENCE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COMPUTER SCIENCE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FA2BA-17EF-486D-8C8C-95CE99238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8379" y="4399307"/>
            <a:ext cx="3912577" cy="1509121"/>
          </a:xfrm>
        </p:spPr>
        <p:txBody>
          <a:bodyPr>
            <a:normAutofit/>
          </a:bodyPr>
          <a:lstStyle/>
          <a:p>
            <a:r>
              <a:rPr lang="ro-RO" b="1" dirty="0"/>
              <a:t> </a:t>
            </a:r>
            <a:endParaRPr lang="en-US" b="1" dirty="0"/>
          </a:p>
          <a:p>
            <a:r>
              <a:rPr lang="ro-RO" b="1" dirty="0"/>
              <a:t>Supervisor</a:t>
            </a:r>
            <a:endParaRPr lang="en-US" b="1" dirty="0"/>
          </a:p>
          <a:p>
            <a:r>
              <a:rPr lang="ro-RO" b="1" dirty="0"/>
              <a:t>Assoc. Prof. Dr. Andreea Vescan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E1DB3-C5E1-4015-B89D-CFB0CB865A05}"/>
              </a:ext>
            </a:extLst>
          </p:cNvPr>
          <p:cNvSpPr/>
          <p:nvPr/>
        </p:nvSpPr>
        <p:spPr>
          <a:xfrm>
            <a:off x="3048000" y="250624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Web Application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(Core MVC)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605A293-3FA7-4E5C-9E95-877DDD23677E}"/>
              </a:ext>
            </a:extLst>
          </p:cNvPr>
          <p:cNvSpPr txBox="1">
            <a:spLocks/>
          </p:cNvSpPr>
          <p:nvPr/>
        </p:nvSpPr>
        <p:spPr>
          <a:xfrm>
            <a:off x="7510768" y="4399306"/>
            <a:ext cx="3266463" cy="1509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/>
              <a:t> </a:t>
            </a:r>
            <a:endParaRPr lang="en-US" sz="2000" dirty="0"/>
          </a:p>
          <a:p>
            <a:r>
              <a:rPr lang="en-US" dirty="0"/>
              <a:t>Graduate</a:t>
            </a:r>
          </a:p>
          <a:p>
            <a:r>
              <a:rPr lang="ro-RO" dirty="0"/>
              <a:t> Purdea Bogdan-Florin</a:t>
            </a:r>
            <a:endParaRPr lang="en-US" dirty="0"/>
          </a:p>
          <a:p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80DA0AE-4A1B-4D25-9F08-CB5ABF0EF70D}"/>
              </a:ext>
            </a:extLst>
          </p:cNvPr>
          <p:cNvSpPr txBox="1">
            <a:spLocks/>
          </p:cNvSpPr>
          <p:nvPr/>
        </p:nvSpPr>
        <p:spPr>
          <a:xfrm>
            <a:off x="5783078" y="5763323"/>
            <a:ext cx="1195755" cy="82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dirty="0"/>
              <a:t> </a:t>
            </a:r>
            <a:endParaRPr lang="en-US" b="1" dirty="0"/>
          </a:p>
          <a:p>
            <a:pPr algn="ctr"/>
            <a:r>
              <a:rPr lang="en-US" b="1" dirty="0"/>
              <a:t>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C8A7-B74B-4800-BFC2-9B00E993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E1E7-E1B2-4D9B-8897-BE34F76F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34408"/>
            <a:ext cx="8915400" cy="3176814"/>
          </a:xfrm>
        </p:spPr>
        <p:txBody>
          <a:bodyPr>
            <a:normAutofit/>
          </a:bodyPr>
          <a:lstStyle/>
          <a:p>
            <a:r>
              <a:rPr lang="en-US" sz="2400" dirty="0"/>
              <a:t>Defining a web application</a:t>
            </a:r>
          </a:p>
          <a:p>
            <a:r>
              <a:rPr lang="en-US" sz="2400" dirty="0"/>
              <a:t>ASP.NET Application Life Cycle</a:t>
            </a:r>
          </a:p>
          <a:p>
            <a:r>
              <a:rPr lang="en-US" sz="2400" dirty="0"/>
              <a:t>Development of the application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291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35D-7D1B-4919-AFC9-87D1C7FA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02E5-831A-4EBE-A5F2-6F74F30E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94793"/>
            <a:ext cx="8915400" cy="2948214"/>
          </a:xfrm>
        </p:spPr>
        <p:txBody>
          <a:bodyPr/>
          <a:lstStyle/>
          <a:p>
            <a:r>
              <a:rPr lang="en-US" sz="2400" dirty="0"/>
              <a:t>A web application is any computer program that performs tasks using a web browser as its client</a:t>
            </a:r>
          </a:p>
          <a:p>
            <a:r>
              <a:rPr lang="en-US" sz="2400" dirty="0"/>
              <a:t>Has a client-server environment</a:t>
            </a:r>
          </a:p>
          <a:p>
            <a:r>
              <a:rPr lang="en-US" sz="2400" dirty="0"/>
              <a:t>The client application is used to enter the information</a:t>
            </a:r>
          </a:p>
          <a:p>
            <a:r>
              <a:rPr lang="en-US" sz="2400" dirty="0"/>
              <a:t>The server application is used to store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399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EDD5-D1F5-494E-A081-11221B8E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ASP.NET application </a:t>
            </a:r>
            <a:br>
              <a:rPr lang="en-US" dirty="0"/>
            </a:br>
            <a:r>
              <a:rPr lang="en-US" dirty="0"/>
              <a:t>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8BF8-7470-4170-AFB6-BCC04E8D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68514"/>
            <a:ext cx="8915400" cy="2842707"/>
          </a:xfrm>
        </p:spPr>
        <p:txBody>
          <a:bodyPr/>
          <a:lstStyle/>
          <a:p>
            <a:r>
              <a:rPr lang="en-US" sz="2000" dirty="0"/>
              <a:t>A user requests an application resource from the Web server</a:t>
            </a:r>
          </a:p>
          <a:p>
            <a:r>
              <a:rPr lang="en-US" sz="2000" dirty="0"/>
              <a:t>ASP.NET receives the first request for the application</a:t>
            </a:r>
          </a:p>
          <a:p>
            <a:r>
              <a:rPr lang="en-US" sz="2000" dirty="0"/>
              <a:t>ASP.NET core objects are created for each request</a:t>
            </a:r>
          </a:p>
          <a:p>
            <a:r>
              <a:rPr lang="en-US" sz="2000" dirty="0"/>
              <a:t>An object is assigned to the request</a:t>
            </a:r>
          </a:p>
          <a:p>
            <a:r>
              <a:rPr lang="en-US" sz="2000" dirty="0"/>
              <a:t>The request is processed by the assigned objects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B077-0D16-4198-A414-7BFA8BF3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477252"/>
          </a:xfrm>
        </p:spPr>
        <p:txBody>
          <a:bodyPr/>
          <a:lstStyle/>
          <a:p>
            <a:r>
              <a:rPr lang="en-US" dirty="0"/>
              <a:t>Technologies used for developing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30EB-C511-4750-98B4-92F24224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13538"/>
            <a:ext cx="8915400" cy="3097683"/>
          </a:xfrm>
        </p:spPr>
        <p:txBody>
          <a:bodyPr>
            <a:normAutofit/>
          </a:bodyPr>
          <a:lstStyle/>
          <a:p>
            <a:r>
              <a:rPr lang="en-US" sz="2800" dirty="0"/>
              <a:t>Visual Studio 2017</a:t>
            </a:r>
          </a:p>
          <a:p>
            <a:r>
              <a:rPr lang="en-US" sz="2800" dirty="0"/>
              <a:t>Entity Framework Core</a:t>
            </a:r>
          </a:p>
          <a:p>
            <a:r>
              <a:rPr lang="en-US" sz="2800" dirty="0"/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39435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32BA-C09A-4541-8B8F-33B450C6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1A0F-DDB4-4EAC-818A-5A1812B2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17884"/>
            <a:ext cx="8915400" cy="3493337"/>
          </a:xfrm>
        </p:spPr>
        <p:txBody>
          <a:bodyPr>
            <a:normAutofit/>
          </a:bodyPr>
          <a:lstStyle/>
          <a:p>
            <a:r>
              <a:rPr lang="en-US" sz="2800" dirty="0"/>
              <a:t>The data access layer</a:t>
            </a:r>
          </a:p>
          <a:p>
            <a:r>
              <a:rPr lang="en-US" sz="2800" dirty="0"/>
              <a:t>The RESTful service</a:t>
            </a:r>
          </a:p>
          <a:p>
            <a:r>
              <a:rPr lang="en-US" sz="2800" dirty="0"/>
              <a:t>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14188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182-E958-41C2-9F07-7CC759B6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functionalities for administrator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19541-FDE6-4697-8CB1-DDD2071C1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240" y="1905000"/>
            <a:ext cx="7746022" cy="4285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484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5BD8-E93E-42BD-8DA5-45519E18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functionalities for customer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9AB5D49-EB2E-492D-B5B2-C680F5B8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0831" y="1811215"/>
            <a:ext cx="8695592" cy="44226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963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C6CA-F85B-4EC2-901D-EE3F775A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9D32-54C2-4179-B5F9-373CED63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34408"/>
            <a:ext cx="8915400" cy="3176813"/>
          </a:xfrm>
        </p:spPr>
        <p:txBody>
          <a:bodyPr>
            <a:normAutofit/>
          </a:bodyPr>
          <a:lstStyle/>
          <a:p>
            <a:r>
              <a:rPr lang="en-US" sz="2800" dirty="0"/>
              <a:t>ASP.NET Core MVC is a good and reliable framework for building web applications and web APIs</a:t>
            </a:r>
          </a:p>
          <a:p>
            <a:r>
              <a:rPr lang="en-US" sz="2800" dirty="0"/>
              <a:t>The MVC design pattern provides a clean separation of concerns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757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201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BABEŞ-BOLYAI UNIVERSITY CLUJ-NAPOCA   FACULTY OF MATHEMATICS AND COMPUTER SCIENCE   SPECIALIZATION COMPUTER SCIENCE </vt:lpstr>
      <vt:lpstr>Contents of the thesis</vt:lpstr>
      <vt:lpstr>What is a web application?</vt:lpstr>
      <vt:lpstr>Stages of the ASP.NET application  life cycle</vt:lpstr>
      <vt:lpstr>Technologies used for developing the application</vt:lpstr>
      <vt:lpstr>The components of the application</vt:lpstr>
      <vt:lpstr>Application functionalities for administrator</vt:lpstr>
      <vt:lpstr>Application functionalities for customer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BABEŞ-BOLYAI UNIVERSITY CLUJ-NAPOCA   FACULTY OF MATHEMATICS AND COMPUTER SCIENCE   SPECIALIZATION COMPUTER SCIENCE</dc:title>
  <dc:creator>Purdea Bogdan</dc:creator>
  <cp:lastModifiedBy>Purdea Bogdan</cp:lastModifiedBy>
  <cp:revision>20</cp:revision>
  <dcterms:created xsi:type="dcterms:W3CDTF">2018-09-05T15:16:38Z</dcterms:created>
  <dcterms:modified xsi:type="dcterms:W3CDTF">2018-09-05T21:05:26Z</dcterms:modified>
</cp:coreProperties>
</file>