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9af213e6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9af213e6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9af213e66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9af213e6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9af213e66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9af213e6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Урок №25</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Багатовимірні масиви</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38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Завдання</a:t>
            </a:r>
            <a:endParaRPr/>
          </a:p>
        </p:txBody>
      </p:sp>
      <p:sp>
        <p:nvSpPr>
          <p:cNvPr id="93" name="Google Shape;93;p14"/>
          <p:cNvSpPr txBox="1"/>
          <p:nvPr>
            <p:ph idx="1" type="body"/>
          </p:nvPr>
        </p:nvSpPr>
        <p:spPr>
          <a:xfrm>
            <a:off x="93025" y="1323650"/>
            <a:ext cx="8957700" cy="3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500"/>
              <a:t>Напишіть програму, яка реалізує гру "Хрестики-нолики" на двовимірному масиві розміром 3x3. Програма повинна надавати можливість гравцю вводити свої ходи у вигляді координат рядка та стовпця. </a:t>
            </a:r>
            <a:endParaRPr sz="1500"/>
          </a:p>
          <a:p>
            <a:pPr indent="0" lvl="0" marL="0" rtl="0" algn="l">
              <a:spcBef>
                <a:spcPts val="1200"/>
              </a:spcBef>
              <a:spcAft>
                <a:spcPts val="0"/>
              </a:spcAft>
              <a:buNone/>
            </a:pPr>
            <a:r>
              <a:rPr lang="ru" sz="1500"/>
              <a:t>Правила гри: </a:t>
            </a:r>
            <a:endParaRPr sz="1500"/>
          </a:p>
          <a:p>
            <a:pPr indent="-323850" lvl="0" marL="457200" rtl="0" algn="l">
              <a:spcBef>
                <a:spcPts val="1200"/>
              </a:spcBef>
              <a:spcAft>
                <a:spcPts val="0"/>
              </a:spcAft>
              <a:buSzPts val="1500"/>
              <a:buChar char="●"/>
            </a:pPr>
            <a:r>
              <a:rPr lang="ru" sz="1500"/>
              <a:t>Гра проводиться між двома гравцями: один використовує "Х", а інший - "О". </a:t>
            </a:r>
            <a:endParaRPr sz="1500"/>
          </a:p>
          <a:p>
            <a:pPr indent="-323850" lvl="0" marL="457200" rtl="0" algn="l">
              <a:spcBef>
                <a:spcPts val="0"/>
              </a:spcBef>
              <a:spcAft>
                <a:spcPts val="0"/>
              </a:spcAft>
              <a:buSzPts val="1500"/>
              <a:buChar char="●"/>
            </a:pPr>
            <a:r>
              <a:rPr lang="ru" sz="1500"/>
              <a:t>Гравці по черзі роблять свої ходи на вільних клітинках досяжного масиву. </a:t>
            </a:r>
            <a:endParaRPr sz="1500"/>
          </a:p>
          <a:p>
            <a:pPr indent="-323850" lvl="0" marL="457200" rtl="0" algn="l">
              <a:spcBef>
                <a:spcPts val="0"/>
              </a:spcBef>
              <a:spcAft>
                <a:spcPts val="0"/>
              </a:spcAft>
              <a:buSzPts val="1500"/>
              <a:buChar char="●"/>
            </a:pPr>
            <a:r>
              <a:rPr lang="ru" sz="1500"/>
              <a:t>Гра закінчується, коли один з гравців отримує три свої символи в ряд, стовпчик або діагональ. </a:t>
            </a:r>
            <a:endParaRPr sz="1500"/>
          </a:p>
          <a:p>
            <a:pPr indent="0" lvl="0" marL="0" rtl="0" algn="l">
              <a:spcBef>
                <a:spcPts val="1200"/>
              </a:spcBef>
              <a:spcAft>
                <a:spcPts val="1200"/>
              </a:spcAft>
              <a:buNone/>
            </a:pPr>
            <a:r>
              <a:rPr lang="ru" sz="1500"/>
              <a:t>Після кожного ходу програма повинна перевіряти, чи вже є переможець або чи немає вільних клітинок для ходу. У разі перемоги одного з гравців або нічиєї гри, програма повинна виводити відповідне повідомлення та закінчувати гру. Застосування багатовимірних масивів дозволить представити ігрове поле та відслідковувати стан гри. Вам знадобиться логіка для перевірки перемоги та визначення наступного гравця.</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Завдання</a:t>
            </a:r>
            <a:endParaRPr/>
          </a:p>
        </p:txBody>
      </p:sp>
      <p:sp>
        <p:nvSpPr>
          <p:cNvPr id="99" name="Google Shape;99;p1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ru" sz="2300"/>
              <a:t>Транспонування матриці — це операція, після якої стовпці колишньої матриці стають рядками, а рядки стовпцями. Напишіть функцію транспонування матриці.</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Завдання</a:t>
            </a:r>
            <a:endParaRPr/>
          </a:p>
        </p:txBody>
      </p:sp>
      <p:sp>
        <p:nvSpPr>
          <p:cNvPr id="105" name="Google Shape;105;p1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ru" sz="2300"/>
              <a:t>Створіть динамічний масив, що зберігає в першому рядку ім'я, а в другому — телефон. Організуйте пошук за іменем та номером телефону. Реалізуйте можливість введення і зміни даних.</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