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>
      <p:cViewPr varScale="1">
        <p:scale>
          <a:sx n="83" d="100"/>
          <a:sy n="83" d="100"/>
        </p:scale>
        <p:origin x="-16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Bogdan</a:t>
            </a:r>
            <a:r>
              <a:rPr lang="es-ES" dirty="0" smtClean="0"/>
              <a:t>, José Antonio, Esther, Chema e Irene</a:t>
            </a:r>
            <a:endParaRPr lang="es-ES" dirty="0"/>
          </a:p>
        </p:txBody>
      </p:sp>
      <p:pic>
        <p:nvPicPr>
          <p:cNvPr id="1028" name="Picture 4" descr="C:\mis_proyectos\Proyecto-Final\logo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" t="1176" r="5331" b="1176"/>
          <a:stretch/>
        </p:blipFill>
        <p:spPr bwMode="auto">
          <a:xfrm>
            <a:off x="3074696" y="1196751"/>
            <a:ext cx="3024336" cy="301415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83768" y="3346808"/>
            <a:ext cx="4248472" cy="1728192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s-ES" sz="11500" dirty="0" smtClean="0">
                <a:solidFill>
                  <a:schemeClr val="accent5">
                    <a:lumMod val="50000"/>
                  </a:schemeClr>
                </a:solidFill>
                <a:latin typeface="Bahnschrift SemiBold SemiConden" pitchFamily="34" charset="0"/>
              </a:rPr>
              <a:t>VITU</a:t>
            </a:r>
            <a:endParaRPr lang="es-ES" sz="11500" dirty="0">
              <a:solidFill>
                <a:schemeClr val="accent5">
                  <a:lumMod val="50000"/>
                </a:schemeClr>
              </a:solidFill>
              <a:latin typeface="Bahnschrift SemiBold SemiConde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6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s-ES" dirty="0" smtClean="0"/>
              <a:t>Nuestra idea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Propósitos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Ventajas/utilidades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Tecnologías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Desarrollo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Desafíos</a:t>
            </a:r>
          </a:p>
          <a:p>
            <a:pPr>
              <a:buFont typeface="Courier New" pitchFamily="49" charset="0"/>
              <a:buChar char="o"/>
            </a:pPr>
            <a:r>
              <a:rPr lang="es-ES" dirty="0" smtClean="0"/>
              <a:t>Futuras versiones</a:t>
            </a:r>
            <a:endParaRPr lang="es-ES" dirty="0"/>
          </a:p>
        </p:txBody>
      </p:sp>
      <p:pic>
        <p:nvPicPr>
          <p:cNvPr id="15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t="32577" r="67649" b="45155"/>
          <a:stretch/>
        </p:blipFill>
        <p:spPr>
          <a:xfrm>
            <a:off x="4644008" y="1988840"/>
            <a:ext cx="2384983" cy="1527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3" t="63952" r="68390" b="14072"/>
          <a:stretch/>
        </p:blipFill>
        <p:spPr>
          <a:xfrm>
            <a:off x="6948264" y="4178768"/>
            <a:ext cx="1565509" cy="1050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0" t="66773" r="28735" b="17832"/>
          <a:stretch/>
        </p:blipFill>
        <p:spPr>
          <a:xfrm>
            <a:off x="4139952" y="5384616"/>
            <a:ext cx="1958733" cy="874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3240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VITU: nuestra idea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Surgida de la necesidad general de darle salida a los libros sin usar y a su vez que otra persona encuentre lo que busca y no halla por otras vías.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Aplicación web y adaptada a tamaño móvil, los usuarios registrados podrán publicar sus libros e intercambiarlos con otros usuarios o prestarlos.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3831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VITU: propósitos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Desarrollar una interfaz funcional, sencilla e intuitiva.</a:t>
            </a:r>
          </a:p>
          <a:p>
            <a:endParaRPr lang="es-ES" dirty="0"/>
          </a:p>
          <a:p>
            <a:r>
              <a:rPr lang="es-ES" dirty="0" smtClean="0"/>
              <a:t>Proporcionar una experiencia agradable para el usuario.</a:t>
            </a:r>
          </a:p>
          <a:p>
            <a:endParaRPr lang="es-ES" dirty="0"/>
          </a:p>
          <a:p>
            <a:r>
              <a:rPr lang="es-ES" dirty="0" smtClean="0"/>
              <a:t>Para compartir tus libros con la comunidad.</a:t>
            </a:r>
          </a:p>
          <a:p>
            <a:endParaRPr lang="es-ES" dirty="0"/>
          </a:p>
          <a:p>
            <a:r>
              <a:rPr lang="es-ES" dirty="0"/>
              <a:t>F</a:t>
            </a:r>
            <a:r>
              <a:rPr lang="es-ES" dirty="0" smtClean="0"/>
              <a:t>omentar la lectura y facilitar el hallar libros difíciles de encontrar, aunándolos en una variada comunidad.</a:t>
            </a:r>
            <a:endParaRPr lang="es-ES" dirty="0"/>
          </a:p>
        </p:txBody>
      </p:sp>
      <p:pic>
        <p:nvPicPr>
          <p:cNvPr id="6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3" t="34296" r="53942" b="49331"/>
          <a:stretch/>
        </p:blipFill>
        <p:spPr>
          <a:xfrm>
            <a:off x="7503735" y="3737609"/>
            <a:ext cx="1018095" cy="9989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4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3" y="2060848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3" y="3034651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70271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236083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6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VITU: ventajas/utilidades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No será necesario buscar en bibliotecas, librerías y aplicaciones de compraventa, porque todo el contenido referido a lectura estará concentrado en </a:t>
            </a:r>
            <a:r>
              <a:rPr lang="es-ES" dirty="0" err="1" smtClean="0"/>
              <a:t>Vitu</a:t>
            </a:r>
            <a:r>
              <a:rPr lang="es-E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Puedes tanto ofrecer como solicitar libros con tu mismo perfil.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Se pueden agregar libros a la sección de favoritos.</a:t>
            </a:r>
          </a:p>
          <a:p>
            <a:endParaRPr lang="es-ES" dirty="0"/>
          </a:p>
        </p:txBody>
      </p:sp>
      <p:pic>
        <p:nvPicPr>
          <p:cNvPr id="4098" name="Picture 2" descr="Autentificando localmente con Express y Passport.js – alejandroJ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1" b="11357"/>
          <a:stretch/>
        </p:blipFill>
        <p:spPr bwMode="auto">
          <a:xfrm>
            <a:off x="5652120" y="5589240"/>
            <a:ext cx="1879390" cy="740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VITU: tecnologías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s-ES" dirty="0" smtClean="0"/>
              <a:t>Angular 9</a:t>
            </a:r>
          </a:p>
          <a:p>
            <a:pPr>
              <a:buFont typeface="Wingdings" pitchFamily="2" charset="2"/>
              <a:buChar char="ü"/>
            </a:pPr>
            <a:r>
              <a:rPr lang="es-ES" dirty="0" err="1" smtClean="0"/>
              <a:t>Javascript</a:t>
            </a:r>
            <a:r>
              <a:rPr lang="es-ES" dirty="0" smtClean="0"/>
              <a:t>/</a:t>
            </a:r>
            <a:r>
              <a:rPr lang="es-ES" dirty="0" err="1" smtClean="0"/>
              <a:t>Typescript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SCSS</a:t>
            </a:r>
          </a:p>
          <a:p>
            <a:pPr>
              <a:buFont typeface="Wingdings" pitchFamily="2" charset="2"/>
              <a:buChar char="ü"/>
            </a:pPr>
            <a:r>
              <a:rPr lang="es-ES" dirty="0" err="1" smtClean="0"/>
              <a:t>Bootstrap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dirty="0" err="1"/>
              <a:t>MySQL</a:t>
            </a:r>
            <a:endParaRPr lang="es-ES" dirty="0"/>
          </a:p>
          <a:p>
            <a:pPr>
              <a:buFont typeface="Wingdings" pitchFamily="2" charset="2"/>
              <a:buChar char="ü"/>
            </a:pPr>
            <a:r>
              <a:rPr lang="es-ES" dirty="0" err="1" smtClean="0"/>
              <a:t>PhpMyAdmin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Express </a:t>
            </a:r>
            <a:r>
              <a:rPr lang="es-ES" dirty="0" err="1" smtClean="0"/>
              <a:t>Js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dirty="0" err="1" smtClean="0"/>
              <a:t>Node</a:t>
            </a:r>
            <a:r>
              <a:rPr lang="es-ES" dirty="0" smtClean="0"/>
              <a:t> </a:t>
            </a:r>
            <a:r>
              <a:rPr lang="es-ES" dirty="0" err="1"/>
              <a:t>J</a:t>
            </a:r>
            <a:r>
              <a:rPr lang="es-ES" dirty="0" err="1" smtClean="0"/>
              <a:t>s</a:t>
            </a:r>
            <a:endParaRPr lang="es-ES" dirty="0" smtClean="0"/>
          </a:p>
          <a:p>
            <a:pPr>
              <a:buFont typeface="Wingdings" pitchFamily="2" charset="2"/>
              <a:buChar char="ü"/>
            </a:pPr>
            <a:r>
              <a:rPr lang="es-ES" dirty="0" smtClean="0"/>
              <a:t>GIT</a:t>
            </a:r>
          </a:p>
        </p:txBody>
      </p:sp>
      <p:pic>
        <p:nvPicPr>
          <p:cNvPr id="6" name="Google Shape;1204;p146" descr="angular.png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716280" y="1924368"/>
            <a:ext cx="3672840" cy="39014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MySQL LIMIT: Limitar el número de filas en consultas SELECT y DELE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44" y="5301208"/>
            <a:ext cx="1824813" cy="11260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14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VITU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: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Font typeface="+mj-lt"/>
              <a:buAutoNum type="romanUcPeriod"/>
            </a:pPr>
            <a:endParaRPr lang="es-ES" dirty="0" smtClean="0"/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Desarrollo de la idea.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err="1" smtClean="0"/>
              <a:t>Prototipado</a:t>
            </a:r>
            <a:r>
              <a:rPr lang="es-ES" dirty="0" smtClean="0"/>
              <a:t> de la web.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Diseño, nombre y logo.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Estructura de Maquetación.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Arquitectura de la Base de Datos.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Reparto de tareas de Front para Maquetación visual de la </a:t>
            </a:r>
            <a:r>
              <a:rPr lang="es-ES" dirty="0" err="1" smtClean="0"/>
              <a:t>app</a:t>
            </a:r>
            <a:r>
              <a:rPr lang="es-E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Desarrollo </a:t>
            </a:r>
            <a:r>
              <a:rPr lang="es-ES" dirty="0"/>
              <a:t>de la BBDD</a:t>
            </a:r>
            <a:r>
              <a:rPr lang="es-E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Estructura y desarrollo de </a:t>
            </a:r>
            <a:r>
              <a:rPr lang="es-ES" dirty="0" err="1" smtClean="0"/>
              <a:t>ApiRest</a:t>
            </a:r>
            <a:r>
              <a:rPr lang="es-ES" dirty="0" smtClean="0"/>
              <a:t>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Reparto de tareas de Back y funcionalidades.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Repaso final y pulir últimos detalles.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 smtClean="0"/>
              <a:t>Despliegue.</a:t>
            </a:r>
          </a:p>
          <a:p>
            <a:pPr marL="571500" indent="-571500">
              <a:buFont typeface="+mj-lt"/>
              <a:buAutoNum type="romanUcPeriod"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	(todas las tareas han incluido repasos grupales)</a:t>
            </a:r>
            <a:endParaRPr lang="es-ES" dirty="0"/>
          </a:p>
        </p:txBody>
      </p:sp>
      <p:pic>
        <p:nvPicPr>
          <p:cNvPr id="6146" name="Picture 2" descr="JavaScript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77072"/>
            <a:ext cx="936104" cy="9361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5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VITU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: desafíos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Poner a prueba lo aprendido, llevando a cabo el proyecto a distancia, debido a la cuarentena.</a:t>
            </a:r>
          </a:p>
          <a:p>
            <a:endParaRPr lang="es-ES" dirty="0" smtClean="0"/>
          </a:p>
          <a:p>
            <a:r>
              <a:rPr lang="es-ES" dirty="0" smtClean="0"/>
              <a:t>Desarrollo del menú superior en Angular.</a:t>
            </a:r>
          </a:p>
          <a:p>
            <a:endParaRPr lang="es-ES" dirty="0" smtClean="0"/>
          </a:p>
          <a:p>
            <a:r>
              <a:rPr lang="es-ES" dirty="0" smtClean="0"/>
              <a:t>Hacer los componentes </a:t>
            </a:r>
            <a:r>
              <a:rPr lang="es-ES" dirty="0" err="1" smtClean="0"/>
              <a:t>Responsive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Implementar control de errores.</a:t>
            </a:r>
          </a:p>
          <a:p>
            <a:endParaRPr lang="es-ES" dirty="0" smtClean="0"/>
          </a:p>
          <a:p>
            <a:r>
              <a:rPr lang="es-ES" dirty="0" smtClean="0"/>
              <a:t>Conexión entre Front y Back.</a:t>
            </a:r>
          </a:p>
        </p:txBody>
      </p:sp>
      <p:pic>
        <p:nvPicPr>
          <p:cNvPr id="4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3" t="33300" r="26873" b="48969"/>
          <a:stretch/>
        </p:blipFill>
        <p:spPr>
          <a:xfrm>
            <a:off x="6522915" y="5035836"/>
            <a:ext cx="1721494" cy="776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2" y="1931427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5" y="3051898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22" y="3874815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5" y="4653136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ustom Display Options - Grey Check Mark Png | Full Size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2" y="5452107"/>
            <a:ext cx="325691" cy="30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8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VITU: futuras versiones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endParaRPr lang="es-ES" dirty="0" smtClean="0"/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Añadir la opción de puntuación entre usuarios. </a:t>
            </a:r>
            <a:r>
              <a:rPr lang="es-ES" dirty="0" smtClean="0">
                <a:solidFill>
                  <a:srgbClr val="FF0000"/>
                </a:solidFill>
              </a:rPr>
              <a:t>(a la persona con la que ha intercambiado libro, para que otros usuarios puedan ver dicha puntuación y guiarse al elegir solicitante)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Implementación de un chat privado entre usuarios destinado al intercambio. </a:t>
            </a:r>
            <a:r>
              <a:rPr lang="es-ES" dirty="0" smtClean="0">
                <a:solidFill>
                  <a:srgbClr val="FF0000"/>
                </a:solidFill>
              </a:rPr>
              <a:t>(para que desde la propia aplicación, cuando se acepte una solicitud de libro, ambos usuarios puedan ponerse en contacto sin tener que recurrir a otras vías)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Posibilidad de crear chats grupales, como grupo de lectura. </a:t>
            </a:r>
            <a:r>
              <a:rPr lang="es-ES" dirty="0" smtClean="0">
                <a:solidFill>
                  <a:srgbClr val="FF0000"/>
                </a:solidFill>
              </a:rPr>
              <a:t>(para comentar entre varias personas las obras que vayan leyendo)</a:t>
            </a:r>
          </a:p>
        </p:txBody>
      </p:sp>
    </p:spTree>
    <p:extLst>
      <p:ext uri="{BB962C8B-B14F-4D97-AF65-F5344CB8AC3E}">
        <p14:creationId xmlns:p14="http://schemas.microsoft.com/office/powerpoint/2010/main" val="183076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9">
      <a:dk1>
        <a:srgbClr val="003760"/>
      </a:dk1>
      <a:lt1>
        <a:srgbClr val="E9F0F6"/>
      </a:lt1>
      <a:dk2>
        <a:srgbClr val="E9F0F6"/>
      </a:dk2>
      <a:lt2>
        <a:srgbClr val="E9F0F6"/>
      </a:lt2>
      <a:accent1>
        <a:srgbClr val="BED3E4"/>
      </a:accent1>
      <a:accent2>
        <a:srgbClr val="B94DD7"/>
      </a:accent2>
      <a:accent3>
        <a:srgbClr val="548BB7"/>
      </a:accent3>
      <a:accent4>
        <a:srgbClr val="345D7E"/>
      </a:accent4>
      <a:accent5>
        <a:srgbClr val="0070C0"/>
      </a:accent5>
      <a:accent6>
        <a:srgbClr val="002060"/>
      </a:accent6>
      <a:hlink>
        <a:srgbClr val="B94DD7"/>
      </a:hlink>
      <a:folHlink>
        <a:srgbClr val="E3B7EF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565</TotalTime>
  <Words>405</Words>
  <Application>Microsoft Office PowerPoint</Application>
  <PresentationFormat>Presentación en pantalla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Intermedio</vt:lpstr>
      <vt:lpstr>VITU</vt:lpstr>
      <vt:lpstr>VITU</vt:lpstr>
      <vt:lpstr>VITU: nuestra idea</vt:lpstr>
      <vt:lpstr>VITU: propósitos</vt:lpstr>
      <vt:lpstr>VITU: ventajas/utilidades</vt:lpstr>
      <vt:lpstr>VITU: tecnologías</vt:lpstr>
      <vt:lpstr>VITU: desarrollo</vt:lpstr>
      <vt:lpstr>VITU: desafíos</vt:lpstr>
      <vt:lpstr>VITU: futuras versiones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VITU</dc:title>
  <dc:creator>I H</dc:creator>
  <cp:lastModifiedBy>irene</cp:lastModifiedBy>
  <cp:revision>110</cp:revision>
  <dcterms:created xsi:type="dcterms:W3CDTF">2020-04-13T10:55:27Z</dcterms:created>
  <dcterms:modified xsi:type="dcterms:W3CDTF">2020-04-13T20:29:16Z</dcterms:modified>
</cp:coreProperties>
</file>