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9" r:id="rId2"/>
  </p:sldIdLst>
  <p:sldSz cx="21396325" cy="150876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190012" algn="l" rtl="0" fontAlgn="base">
      <a:spcBef>
        <a:spcPct val="0"/>
      </a:spcBef>
      <a:spcAft>
        <a:spcPct val="0"/>
      </a:spcAft>
      <a:defRPr kern="1200">
        <a:solidFill>
          <a:schemeClr val="tx1"/>
        </a:solidFill>
        <a:latin typeface="Arial" charset="0"/>
        <a:ea typeface="+mn-ea"/>
        <a:cs typeface="+mn-cs"/>
      </a:defRPr>
    </a:lvl2pPr>
    <a:lvl3pPr marL="380025" algn="l" rtl="0" fontAlgn="base">
      <a:spcBef>
        <a:spcPct val="0"/>
      </a:spcBef>
      <a:spcAft>
        <a:spcPct val="0"/>
      </a:spcAft>
      <a:defRPr kern="1200">
        <a:solidFill>
          <a:schemeClr val="tx1"/>
        </a:solidFill>
        <a:latin typeface="Arial" charset="0"/>
        <a:ea typeface="+mn-ea"/>
        <a:cs typeface="+mn-cs"/>
      </a:defRPr>
    </a:lvl3pPr>
    <a:lvl4pPr marL="570037" algn="l" rtl="0" fontAlgn="base">
      <a:spcBef>
        <a:spcPct val="0"/>
      </a:spcBef>
      <a:spcAft>
        <a:spcPct val="0"/>
      </a:spcAft>
      <a:defRPr kern="1200">
        <a:solidFill>
          <a:schemeClr val="tx1"/>
        </a:solidFill>
        <a:latin typeface="Arial" charset="0"/>
        <a:ea typeface="+mn-ea"/>
        <a:cs typeface="+mn-cs"/>
      </a:defRPr>
    </a:lvl4pPr>
    <a:lvl5pPr marL="760049" algn="l" rtl="0" fontAlgn="base">
      <a:spcBef>
        <a:spcPct val="0"/>
      </a:spcBef>
      <a:spcAft>
        <a:spcPct val="0"/>
      </a:spcAft>
      <a:defRPr kern="1200">
        <a:solidFill>
          <a:schemeClr val="tx1"/>
        </a:solidFill>
        <a:latin typeface="Arial" charset="0"/>
        <a:ea typeface="+mn-ea"/>
        <a:cs typeface="+mn-cs"/>
      </a:defRPr>
    </a:lvl5pPr>
    <a:lvl6pPr marL="950062" algn="l" defTabSz="380025" rtl="0" eaLnBrk="1" latinLnBrk="0" hangingPunct="1">
      <a:defRPr kern="1200">
        <a:solidFill>
          <a:schemeClr val="tx1"/>
        </a:solidFill>
        <a:latin typeface="Arial" charset="0"/>
        <a:ea typeface="+mn-ea"/>
        <a:cs typeface="+mn-cs"/>
      </a:defRPr>
    </a:lvl6pPr>
    <a:lvl7pPr marL="1140074" algn="l" defTabSz="380025" rtl="0" eaLnBrk="1" latinLnBrk="0" hangingPunct="1">
      <a:defRPr kern="1200">
        <a:solidFill>
          <a:schemeClr val="tx1"/>
        </a:solidFill>
        <a:latin typeface="Arial" charset="0"/>
        <a:ea typeface="+mn-ea"/>
        <a:cs typeface="+mn-cs"/>
      </a:defRPr>
    </a:lvl7pPr>
    <a:lvl8pPr marL="1330086" algn="l" defTabSz="380025" rtl="0" eaLnBrk="1" latinLnBrk="0" hangingPunct="1">
      <a:defRPr kern="1200">
        <a:solidFill>
          <a:schemeClr val="tx1"/>
        </a:solidFill>
        <a:latin typeface="Arial" charset="0"/>
        <a:ea typeface="+mn-ea"/>
        <a:cs typeface="+mn-cs"/>
      </a:defRPr>
    </a:lvl8pPr>
    <a:lvl9pPr marL="1520099" algn="l" defTabSz="380025"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64" autoAdjust="0"/>
    <p:restoredTop sz="92546" autoAdjust="0"/>
  </p:normalViewPr>
  <p:slideViewPr>
    <p:cSldViewPr>
      <p:cViewPr>
        <p:scale>
          <a:sx n="30" d="100"/>
          <a:sy n="30" d="100"/>
        </p:scale>
        <p:origin x="-1195" y="-58"/>
      </p:cViewPr>
      <p:guideLst>
        <p:guide orient="horz" pos="4752"/>
        <p:guide pos="6739"/>
      </p:guideLst>
    </p:cSldViewPr>
  </p:slideViewPr>
  <p:outlineViewPr>
    <p:cViewPr>
      <p:scale>
        <a:sx n="66" d="100"/>
        <a:sy n="66" d="100"/>
      </p:scale>
      <p:origin x="0" y="0"/>
    </p:cViewPr>
    <p:sldLst>
      <p:sld r:id="rId1"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69D6F75-6283-4412-A1E2-BD2E5E4D0AD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592" y="4686717"/>
            <a:ext cx="18187142" cy="3234273"/>
          </a:xfrm>
        </p:spPr>
        <p:txBody>
          <a:bodyPr/>
          <a:lstStyle/>
          <a:p>
            <a:r>
              <a:rPr lang="en-US" smtClean="0"/>
              <a:t>Click to edit Master title style</a:t>
            </a:r>
            <a:endParaRPr lang="en-US"/>
          </a:p>
        </p:txBody>
      </p:sp>
      <p:sp>
        <p:nvSpPr>
          <p:cNvPr id="3" name="Subtitle 2"/>
          <p:cNvSpPr>
            <a:spLocks noGrp="1"/>
          </p:cNvSpPr>
          <p:nvPr>
            <p:ph type="subTitle" idx="1"/>
          </p:nvPr>
        </p:nvSpPr>
        <p:spPr>
          <a:xfrm>
            <a:off x="3209184" y="8549640"/>
            <a:ext cx="14977958" cy="3855720"/>
          </a:xfrm>
        </p:spPr>
        <p:txBody>
          <a:bodyPr/>
          <a:lstStyle>
            <a:lvl1pPr marL="0" indent="0" algn="ctr">
              <a:buNone/>
              <a:defRPr/>
            </a:lvl1pPr>
            <a:lvl2pPr marL="190012" indent="0" algn="ctr">
              <a:buNone/>
              <a:defRPr/>
            </a:lvl2pPr>
            <a:lvl3pPr marL="380025" indent="0" algn="ctr">
              <a:buNone/>
              <a:defRPr/>
            </a:lvl3pPr>
            <a:lvl4pPr marL="570037" indent="0" algn="ctr">
              <a:buNone/>
              <a:defRPr/>
            </a:lvl4pPr>
            <a:lvl5pPr marL="760049" indent="0" algn="ctr">
              <a:buNone/>
              <a:defRPr/>
            </a:lvl5pPr>
            <a:lvl6pPr marL="950062" indent="0" algn="ctr">
              <a:buNone/>
              <a:defRPr/>
            </a:lvl6pPr>
            <a:lvl7pPr marL="1140074" indent="0" algn="ctr">
              <a:buNone/>
              <a:defRPr/>
            </a:lvl7pPr>
            <a:lvl8pPr marL="1330086" indent="0" algn="ctr">
              <a:buNone/>
              <a:defRPr/>
            </a:lvl8pPr>
            <a:lvl9pPr marL="1520099"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8574FD-F1DC-4CC8-86B1-E66E3DA3346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6DBFD5-2A11-4699-8999-8FF1BC5615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2601" y="604421"/>
            <a:ext cx="4813775" cy="1287291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9949" y="604421"/>
            <a:ext cx="14378972" cy="128729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640DBD-D5B6-4E65-BC9A-A0DBF2EA0DB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B45D2C-1AB4-4B36-8BCE-ACB28FF9069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1" y="9694962"/>
            <a:ext cx="18187142" cy="2996565"/>
          </a:xfrm>
        </p:spPr>
        <p:txBody>
          <a:bodyPr anchor="t"/>
          <a:lstStyle>
            <a:lvl1pPr algn="l">
              <a:defRPr sz="1700" b="1" cap="all"/>
            </a:lvl1pPr>
          </a:lstStyle>
          <a:p>
            <a:r>
              <a:rPr lang="en-US" smtClean="0"/>
              <a:t>Click to edit Master title style</a:t>
            </a:r>
            <a:endParaRPr lang="en-US"/>
          </a:p>
        </p:txBody>
      </p:sp>
      <p:sp>
        <p:nvSpPr>
          <p:cNvPr id="3" name="Text Placeholder 2"/>
          <p:cNvSpPr>
            <a:spLocks noGrp="1"/>
          </p:cNvSpPr>
          <p:nvPr>
            <p:ph type="body" idx="1"/>
          </p:nvPr>
        </p:nvSpPr>
        <p:spPr>
          <a:xfrm>
            <a:off x="1690161" y="6394549"/>
            <a:ext cx="18187142" cy="3300413"/>
          </a:xfrm>
        </p:spPr>
        <p:txBody>
          <a:bodyPr anchor="b"/>
          <a:lstStyle>
            <a:lvl1pPr marL="0" indent="0">
              <a:buNone/>
              <a:defRPr sz="800"/>
            </a:lvl1pPr>
            <a:lvl2pPr marL="190012" indent="0">
              <a:buNone/>
              <a:defRPr sz="700"/>
            </a:lvl2pPr>
            <a:lvl3pPr marL="380025" indent="0">
              <a:buNone/>
              <a:defRPr sz="700"/>
            </a:lvl3pPr>
            <a:lvl4pPr marL="570037" indent="0">
              <a:buNone/>
              <a:defRPr sz="600"/>
            </a:lvl4pPr>
            <a:lvl5pPr marL="760049" indent="0">
              <a:buNone/>
              <a:defRPr sz="600"/>
            </a:lvl5pPr>
            <a:lvl6pPr marL="950062" indent="0">
              <a:buNone/>
              <a:defRPr sz="600"/>
            </a:lvl6pPr>
            <a:lvl7pPr marL="1140074" indent="0">
              <a:buNone/>
              <a:defRPr sz="600"/>
            </a:lvl7pPr>
            <a:lvl8pPr marL="1330086" indent="0">
              <a:buNone/>
              <a:defRPr sz="600"/>
            </a:lvl8pPr>
            <a:lvl9pPr marL="1520099" indent="0">
              <a:buNone/>
              <a:defRPr sz="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A7CFB1-27B7-40C2-9D83-C0CB737B080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9949" y="3520440"/>
            <a:ext cx="9596374" cy="9956899"/>
          </a:xfrm>
        </p:spPr>
        <p:txBody>
          <a:bodyPr/>
          <a:lstStyle>
            <a:lvl1pPr>
              <a:defRPr sz="12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730002" y="3520440"/>
            <a:ext cx="9596374" cy="9956899"/>
          </a:xfrm>
        </p:spPr>
        <p:txBody>
          <a:bodyPr/>
          <a:lstStyle>
            <a:lvl1pPr>
              <a:defRPr sz="12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7E7893-9E70-4367-A288-51745C844DC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69949" y="3377030"/>
            <a:ext cx="9453758" cy="1407914"/>
          </a:xfrm>
        </p:spPr>
        <p:txBody>
          <a:bodyPr anchor="b"/>
          <a:lstStyle>
            <a:lvl1pPr marL="0" indent="0">
              <a:buNone/>
              <a:defRPr sz="1000" b="1"/>
            </a:lvl1pPr>
            <a:lvl2pPr marL="190012" indent="0">
              <a:buNone/>
              <a:defRPr sz="800" b="1"/>
            </a:lvl2pPr>
            <a:lvl3pPr marL="380025" indent="0">
              <a:buNone/>
              <a:defRPr sz="700" b="1"/>
            </a:lvl3pPr>
            <a:lvl4pPr marL="570037" indent="0">
              <a:buNone/>
              <a:defRPr sz="700" b="1"/>
            </a:lvl4pPr>
            <a:lvl5pPr marL="760049" indent="0">
              <a:buNone/>
              <a:defRPr sz="700" b="1"/>
            </a:lvl5pPr>
            <a:lvl6pPr marL="950062" indent="0">
              <a:buNone/>
              <a:defRPr sz="700" b="1"/>
            </a:lvl6pPr>
            <a:lvl7pPr marL="1140074" indent="0">
              <a:buNone/>
              <a:defRPr sz="700" b="1"/>
            </a:lvl7pPr>
            <a:lvl8pPr marL="1330086" indent="0">
              <a:buNone/>
              <a:defRPr sz="700" b="1"/>
            </a:lvl8pPr>
            <a:lvl9pPr marL="1520099" indent="0">
              <a:buNone/>
              <a:defRPr sz="700" b="1"/>
            </a:lvl9pPr>
          </a:lstStyle>
          <a:p>
            <a:pPr lvl="0"/>
            <a:r>
              <a:rPr lang="en-US" smtClean="0"/>
              <a:t>Click to edit Master text styles</a:t>
            </a:r>
          </a:p>
        </p:txBody>
      </p:sp>
      <p:sp>
        <p:nvSpPr>
          <p:cNvPr id="4" name="Content Placeholder 3"/>
          <p:cNvSpPr>
            <a:spLocks noGrp="1"/>
          </p:cNvSpPr>
          <p:nvPr>
            <p:ph sz="half" idx="2"/>
          </p:nvPr>
        </p:nvSpPr>
        <p:spPr>
          <a:xfrm>
            <a:off x="1069949" y="4784944"/>
            <a:ext cx="9453758" cy="8692396"/>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869301" y="3377030"/>
            <a:ext cx="9457075" cy="1407914"/>
          </a:xfrm>
        </p:spPr>
        <p:txBody>
          <a:bodyPr anchor="b"/>
          <a:lstStyle>
            <a:lvl1pPr marL="0" indent="0">
              <a:buNone/>
              <a:defRPr sz="1000" b="1"/>
            </a:lvl1pPr>
            <a:lvl2pPr marL="190012" indent="0">
              <a:buNone/>
              <a:defRPr sz="800" b="1"/>
            </a:lvl2pPr>
            <a:lvl3pPr marL="380025" indent="0">
              <a:buNone/>
              <a:defRPr sz="700" b="1"/>
            </a:lvl3pPr>
            <a:lvl4pPr marL="570037" indent="0">
              <a:buNone/>
              <a:defRPr sz="700" b="1"/>
            </a:lvl4pPr>
            <a:lvl5pPr marL="760049" indent="0">
              <a:buNone/>
              <a:defRPr sz="700" b="1"/>
            </a:lvl5pPr>
            <a:lvl6pPr marL="950062" indent="0">
              <a:buNone/>
              <a:defRPr sz="700" b="1"/>
            </a:lvl6pPr>
            <a:lvl7pPr marL="1140074" indent="0">
              <a:buNone/>
              <a:defRPr sz="700" b="1"/>
            </a:lvl7pPr>
            <a:lvl8pPr marL="1330086" indent="0">
              <a:buNone/>
              <a:defRPr sz="700" b="1"/>
            </a:lvl8pPr>
            <a:lvl9pPr marL="1520099" indent="0">
              <a:buNone/>
              <a:defRPr sz="700" b="1"/>
            </a:lvl9pPr>
          </a:lstStyle>
          <a:p>
            <a:pPr lvl="0"/>
            <a:r>
              <a:rPr lang="en-US" smtClean="0"/>
              <a:t>Click to edit Master text styles</a:t>
            </a:r>
          </a:p>
        </p:txBody>
      </p:sp>
      <p:sp>
        <p:nvSpPr>
          <p:cNvPr id="6" name="Content Placeholder 5"/>
          <p:cNvSpPr>
            <a:spLocks noGrp="1"/>
          </p:cNvSpPr>
          <p:nvPr>
            <p:ph sz="quarter" idx="4"/>
          </p:nvPr>
        </p:nvSpPr>
        <p:spPr>
          <a:xfrm>
            <a:off x="10869301" y="4784944"/>
            <a:ext cx="9457075" cy="8692396"/>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D4F81BB-2B27-42F3-9E3E-FA8271F3960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CD4AE8F-373B-446B-99D6-3B1EB46790D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1A5C6DE-1F4D-4195-8896-A174F1E6983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949" y="600492"/>
            <a:ext cx="7039242" cy="2556510"/>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8365236" y="600492"/>
            <a:ext cx="11961140" cy="12876848"/>
          </a:xfrm>
        </p:spPr>
        <p:txBody>
          <a:bodyPr/>
          <a:lstStyle>
            <a:lvl1pPr>
              <a:defRPr sz="13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69949" y="3157002"/>
            <a:ext cx="7039242" cy="10320338"/>
          </a:xfrm>
        </p:spPr>
        <p:txBody>
          <a:bodyPr/>
          <a:lstStyle>
            <a:lvl1pPr marL="0" indent="0">
              <a:buNone/>
              <a:defRPr sz="600"/>
            </a:lvl1pPr>
            <a:lvl2pPr marL="190012" indent="0">
              <a:buNone/>
              <a:defRPr sz="500"/>
            </a:lvl2pPr>
            <a:lvl3pPr marL="380025" indent="0">
              <a:buNone/>
              <a:defRPr sz="400"/>
            </a:lvl3pPr>
            <a:lvl4pPr marL="570037" indent="0">
              <a:buNone/>
              <a:defRPr sz="400"/>
            </a:lvl4pPr>
            <a:lvl5pPr marL="760049" indent="0">
              <a:buNone/>
              <a:defRPr sz="400"/>
            </a:lvl5pPr>
            <a:lvl6pPr marL="950062" indent="0">
              <a:buNone/>
              <a:defRPr sz="400"/>
            </a:lvl6pPr>
            <a:lvl7pPr marL="1140074" indent="0">
              <a:buNone/>
              <a:defRPr sz="400"/>
            </a:lvl7pPr>
            <a:lvl8pPr marL="1330086" indent="0">
              <a:buNone/>
              <a:defRPr sz="400"/>
            </a:lvl8pPr>
            <a:lvl9pPr marL="1520099" indent="0">
              <a:buNone/>
              <a:defRPr sz="4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2D6DFC8-5548-4A43-BE61-5AAA8B7C799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563" y="10561320"/>
            <a:ext cx="12838060" cy="124682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4193563" y="1348323"/>
            <a:ext cx="12838060" cy="9052560"/>
          </a:xfrm>
        </p:spPr>
        <p:txBody>
          <a:bodyPr/>
          <a:lstStyle>
            <a:lvl1pPr marL="0" indent="0">
              <a:buNone/>
              <a:defRPr sz="1300"/>
            </a:lvl1pPr>
            <a:lvl2pPr marL="190012" indent="0">
              <a:buNone/>
              <a:defRPr sz="1200"/>
            </a:lvl2pPr>
            <a:lvl3pPr marL="380025" indent="0">
              <a:buNone/>
              <a:defRPr sz="1000"/>
            </a:lvl3pPr>
            <a:lvl4pPr marL="570037" indent="0">
              <a:buNone/>
              <a:defRPr sz="800"/>
            </a:lvl4pPr>
            <a:lvl5pPr marL="760049" indent="0">
              <a:buNone/>
              <a:defRPr sz="800"/>
            </a:lvl5pPr>
            <a:lvl6pPr marL="950062" indent="0">
              <a:buNone/>
              <a:defRPr sz="800"/>
            </a:lvl6pPr>
            <a:lvl7pPr marL="1140074" indent="0">
              <a:buNone/>
              <a:defRPr sz="800"/>
            </a:lvl7pPr>
            <a:lvl8pPr marL="1330086" indent="0">
              <a:buNone/>
              <a:defRPr sz="800"/>
            </a:lvl8pPr>
            <a:lvl9pPr marL="1520099" indent="0">
              <a:buNone/>
              <a:defRPr sz="800"/>
            </a:lvl9pPr>
          </a:lstStyle>
          <a:p>
            <a:endParaRPr lang="en-US"/>
          </a:p>
        </p:txBody>
      </p:sp>
      <p:sp>
        <p:nvSpPr>
          <p:cNvPr id="4" name="Text Placeholder 3"/>
          <p:cNvSpPr>
            <a:spLocks noGrp="1"/>
          </p:cNvSpPr>
          <p:nvPr>
            <p:ph type="body" sz="half" idx="2"/>
          </p:nvPr>
        </p:nvSpPr>
        <p:spPr>
          <a:xfrm>
            <a:off x="4193563" y="11808142"/>
            <a:ext cx="12838060" cy="1770698"/>
          </a:xfrm>
        </p:spPr>
        <p:txBody>
          <a:bodyPr/>
          <a:lstStyle>
            <a:lvl1pPr marL="0" indent="0">
              <a:buNone/>
              <a:defRPr sz="600"/>
            </a:lvl1pPr>
            <a:lvl2pPr marL="190012" indent="0">
              <a:buNone/>
              <a:defRPr sz="500"/>
            </a:lvl2pPr>
            <a:lvl3pPr marL="380025" indent="0">
              <a:buNone/>
              <a:defRPr sz="400"/>
            </a:lvl3pPr>
            <a:lvl4pPr marL="570037" indent="0">
              <a:buNone/>
              <a:defRPr sz="400"/>
            </a:lvl4pPr>
            <a:lvl5pPr marL="760049" indent="0">
              <a:buNone/>
              <a:defRPr sz="400"/>
            </a:lvl5pPr>
            <a:lvl6pPr marL="950062" indent="0">
              <a:buNone/>
              <a:defRPr sz="400"/>
            </a:lvl6pPr>
            <a:lvl7pPr marL="1140074" indent="0">
              <a:buNone/>
              <a:defRPr sz="400"/>
            </a:lvl7pPr>
            <a:lvl8pPr marL="1330086" indent="0">
              <a:buNone/>
              <a:defRPr sz="400"/>
            </a:lvl8pPr>
            <a:lvl9pPr marL="1520099" indent="0">
              <a:buNone/>
              <a:defRPr sz="4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6ABA568-C6A9-49A0-85BC-77F244C56D2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9949" y="604421"/>
            <a:ext cx="19256427" cy="2514600"/>
          </a:xfrm>
          <a:prstGeom prst="rect">
            <a:avLst/>
          </a:prstGeom>
          <a:noFill/>
          <a:ln w="9525">
            <a:noFill/>
            <a:miter lim="800000"/>
            <a:headEnd/>
            <a:tailEnd/>
          </a:ln>
          <a:effectLst/>
        </p:spPr>
        <p:txBody>
          <a:bodyPr vert="horz" wrap="square" lIns="208470" tIns="104235" rIns="208470" bIns="10423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069949" y="3520440"/>
            <a:ext cx="19256427" cy="9956899"/>
          </a:xfrm>
          <a:prstGeom prst="rect">
            <a:avLst/>
          </a:prstGeom>
          <a:noFill/>
          <a:ln w="9525">
            <a:noFill/>
            <a:miter lim="800000"/>
            <a:headEnd/>
            <a:tailEnd/>
          </a:ln>
          <a:effectLst/>
        </p:spPr>
        <p:txBody>
          <a:bodyPr vert="horz" wrap="square" lIns="208470" tIns="104235" rIns="208470" bIns="10423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069949" y="13739277"/>
            <a:ext cx="4992211" cy="1047750"/>
          </a:xfrm>
          <a:prstGeom prst="rect">
            <a:avLst/>
          </a:prstGeom>
          <a:noFill/>
          <a:ln w="9525">
            <a:noFill/>
            <a:miter lim="800000"/>
            <a:headEnd/>
            <a:tailEnd/>
          </a:ln>
          <a:effectLst/>
        </p:spPr>
        <p:txBody>
          <a:bodyPr vert="horz" wrap="square" lIns="208470" tIns="104235" rIns="208470" bIns="104235" numCol="1" anchor="t" anchorCtr="0" compatLnSpc="1">
            <a:prstTxWarp prst="textNoShape">
              <a:avLst/>
            </a:prstTxWarp>
          </a:bodyPr>
          <a:lstStyle>
            <a:lvl1pPr defTabSz="2084857">
              <a:defRPr sz="3200"/>
            </a:lvl1pPr>
          </a:lstStyle>
          <a:p>
            <a:endParaRPr lang="en-US"/>
          </a:p>
        </p:txBody>
      </p:sp>
      <p:sp>
        <p:nvSpPr>
          <p:cNvPr id="1029" name="Rectangle 5"/>
          <p:cNvSpPr>
            <a:spLocks noGrp="1" noChangeArrowheads="1"/>
          </p:cNvSpPr>
          <p:nvPr>
            <p:ph type="ftr" sz="quarter" idx="3"/>
          </p:nvPr>
        </p:nvSpPr>
        <p:spPr bwMode="auto">
          <a:xfrm>
            <a:off x="7310544" y="13739277"/>
            <a:ext cx="6775238" cy="1047750"/>
          </a:xfrm>
          <a:prstGeom prst="rect">
            <a:avLst/>
          </a:prstGeom>
          <a:noFill/>
          <a:ln w="9525">
            <a:noFill/>
            <a:miter lim="800000"/>
            <a:headEnd/>
            <a:tailEnd/>
          </a:ln>
          <a:effectLst/>
        </p:spPr>
        <p:txBody>
          <a:bodyPr vert="horz" wrap="square" lIns="208470" tIns="104235" rIns="208470" bIns="104235" numCol="1" anchor="t" anchorCtr="0" compatLnSpc="1">
            <a:prstTxWarp prst="textNoShape">
              <a:avLst/>
            </a:prstTxWarp>
          </a:bodyPr>
          <a:lstStyle>
            <a:lvl1pPr algn="ctr" defTabSz="2084857">
              <a:defRPr sz="3200"/>
            </a:lvl1pPr>
          </a:lstStyle>
          <a:p>
            <a:endParaRPr lang="en-US"/>
          </a:p>
        </p:txBody>
      </p:sp>
      <p:sp>
        <p:nvSpPr>
          <p:cNvPr id="1030" name="Rectangle 6"/>
          <p:cNvSpPr>
            <a:spLocks noGrp="1" noChangeArrowheads="1"/>
          </p:cNvSpPr>
          <p:nvPr>
            <p:ph type="sldNum" sz="quarter" idx="4"/>
          </p:nvPr>
        </p:nvSpPr>
        <p:spPr bwMode="auto">
          <a:xfrm>
            <a:off x="15334166" y="13739277"/>
            <a:ext cx="4992211" cy="1047750"/>
          </a:xfrm>
          <a:prstGeom prst="rect">
            <a:avLst/>
          </a:prstGeom>
          <a:noFill/>
          <a:ln w="9525">
            <a:noFill/>
            <a:miter lim="800000"/>
            <a:headEnd/>
            <a:tailEnd/>
          </a:ln>
          <a:effectLst/>
        </p:spPr>
        <p:txBody>
          <a:bodyPr vert="horz" wrap="square" lIns="208470" tIns="104235" rIns="208470" bIns="104235" numCol="1" anchor="t" anchorCtr="0" compatLnSpc="1">
            <a:prstTxWarp prst="textNoShape">
              <a:avLst/>
            </a:prstTxWarp>
          </a:bodyPr>
          <a:lstStyle>
            <a:lvl1pPr algn="r" defTabSz="2084857">
              <a:defRPr sz="3200"/>
            </a:lvl1pPr>
          </a:lstStyle>
          <a:p>
            <a:fld id="{98446465-A526-44AC-AA7F-9380F7945CD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4857" rtl="0" fontAlgn="base">
        <a:spcBef>
          <a:spcPct val="0"/>
        </a:spcBef>
        <a:spcAft>
          <a:spcPct val="0"/>
        </a:spcAft>
        <a:defRPr sz="10000">
          <a:solidFill>
            <a:schemeClr val="tx2"/>
          </a:solidFill>
          <a:latin typeface="+mj-lt"/>
          <a:ea typeface="+mj-ea"/>
          <a:cs typeface="+mj-cs"/>
        </a:defRPr>
      </a:lvl1pPr>
      <a:lvl2pPr algn="ctr" defTabSz="2084857" rtl="0" fontAlgn="base">
        <a:spcBef>
          <a:spcPct val="0"/>
        </a:spcBef>
        <a:spcAft>
          <a:spcPct val="0"/>
        </a:spcAft>
        <a:defRPr sz="10000">
          <a:solidFill>
            <a:schemeClr val="tx2"/>
          </a:solidFill>
          <a:latin typeface="Arial" charset="0"/>
        </a:defRPr>
      </a:lvl2pPr>
      <a:lvl3pPr algn="ctr" defTabSz="2084857" rtl="0" fontAlgn="base">
        <a:spcBef>
          <a:spcPct val="0"/>
        </a:spcBef>
        <a:spcAft>
          <a:spcPct val="0"/>
        </a:spcAft>
        <a:defRPr sz="10000">
          <a:solidFill>
            <a:schemeClr val="tx2"/>
          </a:solidFill>
          <a:latin typeface="Arial" charset="0"/>
        </a:defRPr>
      </a:lvl3pPr>
      <a:lvl4pPr algn="ctr" defTabSz="2084857" rtl="0" fontAlgn="base">
        <a:spcBef>
          <a:spcPct val="0"/>
        </a:spcBef>
        <a:spcAft>
          <a:spcPct val="0"/>
        </a:spcAft>
        <a:defRPr sz="10000">
          <a:solidFill>
            <a:schemeClr val="tx2"/>
          </a:solidFill>
          <a:latin typeface="Arial" charset="0"/>
        </a:defRPr>
      </a:lvl4pPr>
      <a:lvl5pPr algn="ctr" defTabSz="2084857" rtl="0" fontAlgn="base">
        <a:spcBef>
          <a:spcPct val="0"/>
        </a:spcBef>
        <a:spcAft>
          <a:spcPct val="0"/>
        </a:spcAft>
        <a:defRPr sz="10000">
          <a:solidFill>
            <a:schemeClr val="tx2"/>
          </a:solidFill>
          <a:latin typeface="Arial" charset="0"/>
        </a:defRPr>
      </a:lvl5pPr>
      <a:lvl6pPr marL="190012" algn="ctr" defTabSz="2084857" rtl="0" fontAlgn="base">
        <a:spcBef>
          <a:spcPct val="0"/>
        </a:spcBef>
        <a:spcAft>
          <a:spcPct val="0"/>
        </a:spcAft>
        <a:defRPr sz="10000">
          <a:solidFill>
            <a:schemeClr val="tx2"/>
          </a:solidFill>
          <a:latin typeface="Arial" charset="0"/>
        </a:defRPr>
      </a:lvl6pPr>
      <a:lvl7pPr marL="380025" algn="ctr" defTabSz="2084857" rtl="0" fontAlgn="base">
        <a:spcBef>
          <a:spcPct val="0"/>
        </a:spcBef>
        <a:spcAft>
          <a:spcPct val="0"/>
        </a:spcAft>
        <a:defRPr sz="10000">
          <a:solidFill>
            <a:schemeClr val="tx2"/>
          </a:solidFill>
          <a:latin typeface="Arial" charset="0"/>
        </a:defRPr>
      </a:lvl7pPr>
      <a:lvl8pPr marL="570037" algn="ctr" defTabSz="2084857" rtl="0" fontAlgn="base">
        <a:spcBef>
          <a:spcPct val="0"/>
        </a:spcBef>
        <a:spcAft>
          <a:spcPct val="0"/>
        </a:spcAft>
        <a:defRPr sz="10000">
          <a:solidFill>
            <a:schemeClr val="tx2"/>
          </a:solidFill>
          <a:latin typeface="Arial" charset="0"/>
        </a:defRPr>
      </a:lvl8pPr>
      <a:lvl9pPr marL="760049" algn="ctr" defTabSz="2084857" rtl="0" fontAlgn="base">
        <a:spcBef>
          <a:spcPct val="0"/>
        </a:spcBef>
        <a:spcAft>
          <a:spcPct val="0"/>
        </a:spcAft>
        <a:defRPr sz="10000">
          <a:solidFill>
            <a:schemeClr val="tx2"/>
          </a:solidFill>
          <a:latin typeface="Arial" charset="0"/>
        </a:defRPr>
      </a:lvl9pPr>
    </p:titleStyle>
    <p:bodyStyle>
      <a:lvl1pPr marL="781822" indent="-781822" algn="l" defTabSz="2084857" rtl="0" fontAlgn="base">
        <a:spcBef>
          <a:spcPct val="20000"/>
        </a:spcBef>
        <a:spcAft>
          <a:spcPct val="0"/>
        </a:spcAft>
        <a:buChar char="•"/>
        <a:defRPr sz="7300">
          <a:solidFill>
            <a:schemeClr val="tx1"/>
          </a:solidFill>
          <a:latin typeface="+mn-lt"/>
          <a:ea typeface="+mn-ea"/>
          <a:cs typeface="+mn-cs"/>
        </a:defRPr>
      </a:lvl1pPr>
      <a:lvl2pPr marL="1693617" indent="-651188" algn="l" defTabSz="2084857" rtl="0" fontAlgn="base">
        <a:spcBef>
          <a:spcPct val="20000"/>
        </a:spcBef>
        <a:spcAft>
          <a:spcPct val="0"/>
        </a:spcAft>
        <a:buChar char="–"/>
        <a:defRPr sz="6400">
          <a:solidFill>
            <a:schemeClr val="tx1"/>
          </a:solidFill>
          <a:latin typeface="+mn-lt"/>
        </a:defRPr>
      </a:lvl2pPr>
      <a:lvl3pPr marL="2606072" indent="-521214" algn="l" defTabSz="2084857" rtl="0" fontAlgn="base">
        <a:spcBef>
          <a:spcPct val="20000"/>
        </a:spcBef>
        <a:spcAft>
          <a:spcPct val="0"/>
        </a:spcAft>
        <a:buChar char="•"/>
        <a:defRPr sz="5500">
          <a:solidFill>
            <a:schemeClr val="tx1"/>
          </a:solidFill>
          <a:latin typeface="+mn-lt"/>
        </a:defRPr>
      </a:lvl3pPr>
      <a:lvl4pPr marL="3648500" indent="-521214" algn="l" defTabSz="2084857" rtl="0" fontAlgn="base">
        <a:spcBef>
          <a:spcPct val="20000"/>
        </a:spcBef>
        <a:spcAft>
          <a:spcPct val="0"/>
        </a:spcAft>
        <a:buChar char="–"/>
        <a:defRPr sz="4600">
          <a:solidFill>
            <a:schemeClr val="tx1"/>
          </a:solidFill>
          <a:latin typeface="+mn-lt"/>
        </a:defRPr>
      </a:lvl4pPr>
      <a:lvl5pPr marL="4690270" indent="-520555" algn="l" defTabSz="2084857" rtl="0" fontAlgn="base">
        <a:spcBef>
          <a:spcPct val="20000"/>
        </a:spcBef>
        <a:spcAft>
          <a:spcPct val="0"/>
        </a:spcAft>
        <a:buChar char="»"/>
        <a:defRPr sz="4600">
          <a:solidFill>
            <a:schemeClr val="tx1"/>
          </a:solidFill>
          <a:latin typeface="+mn-lt"/>
        </a:defRPr>
      </a:lvl5pPr>
      <a:lvl6pPr marL="4880282" indent="-520555" algn="l" defTabSz="2084857" rtl="0" fontAlgn="base">
        <a:spcBef>
          <a:spcPct val="20000"/>
        </a:spcBef>
        <a:spcAft>
          <a:spcPct val="0"/>
        </a:spcAft>
        <a:buChar char="»"/>
        <a:defRPr sz="4600">
          <a:solidFill>
            <a:schemeClr val="tx1"/>
          </a:solidFill>
          <a:latin typeface="+mn-lt"/>
        </a:defRPr>
      </a:lvl6pPr>
      <a:lvl7pPr marL="5070294" indent="-520555" algn="l" defTabSz="2084857" rtl="0" fontAlgn="base">
        <a:spcBef>
          <a:spcPct val="20000"/>
        </a:spcBef>
        <a:spcAft>
          <a:spcPct val="0"/>
        </a:spcAft>
        <a:buChar char="»"/>
        <a:defRPr sz="4600">
          <a:solidFill>
            <a:schemeClr val="tx1"/>
          </a:solidFill>
          <a:latin typeface="+mn-lt"/>
        </a:defRPr>
      </a:lvl7pPr>
      <a:lvl8pPr marL="5260307" indent="-520555" algn="l" defTabSz="2084857" rtl="0" fontAlgn="base">
        <a:spcBef>
          <a:spcPct val="20000"/>
        </a:spcBef>
        <a:spcAft>
          <a:spcPct val="0"/>
        </a:spcAft>
        <a:buChar char="»"/>
        <a:defRPr sz="4600">
          <a:solidFill>
            <a:schemeClr val="tx1"/>
          </a:solidFill>
          <a:latin typeface="+mn-lt"/>
        </a:defRPr>
      </a:lvl8pPr>
      <a:lvl9pPr marL="5450319" indent="-520555" algn="l" defTabSz="2084857" rtl="0" fontAlgn="base">
        <a:spcBef>
          <a:spcPct val="20000"/>
        </a:spcBef>
        <a:spcAft>
          <a:spcPct val="0"/>
        </a:spcAft>
        <a:buChar char="»"/>
        <a:defRPr sz="4600">
          <a:solidFill>
            <a:schemeClr val="tx1"/>
          </a:solidFill>
          <a:latin typeface="+mn-lt"/>
        </a:defRPr>
      </a:lvl9pPr>
    </p:bodyStyle>
    <p:otherStyle>
      <a:defPPr>
        <a:defRPr lang="en-US"/>
      </a:defPPr>
      <a:lvl1pPr marL="0" algn="l" defTabSz="380025" rtl="0" eaLnBrk="1" latinLnBrk="0" hangingPunct="1">
        <a:defRPr sz="700" kern="1200">
          <a:solidFill>
            <a:schemeClr val="tx1"/>
          </a:solidFill>
          <a:latin typeface="+mn-lt"/>
          <a:ea typeface="+mn-ea"/>
          <a:cs typeface="+mn-cs"/>
        </a:defRPr>
      </a:lvl1pPr>
      <a:lvl2pPr marL="190012" algn="l" defTabSz="380025" rtl="0" eaLnBrk="1" latinLnBrk="0" hangingPunct="1">
        <a:defRPr sz="700" kern="1200">
          <a:solidFill>
            <a:schemeClr val="tx1"/>
          </a:solidFill>
          <a:latin typeface="+mn-lt"/>
          <a:ea typeface="+mn-ea"/>
          <a:cs typeface="+mn-cs"/>
        </a:defRPr>
      </a:lvl2pPr>
      <a:lvl3pPr marL="380025" algn="l" defTabSz="380025" rtl="0" eaLnBrk="1" latinLnBrk="0" hangingPunct="1">
        <a:defRPr sz="700" kern="1200">
          <a:solidFill>
            <a:schemeClr val="tx1"/>
          </a:solidFill>
          <a:latin typeface="+mn-lt"/>
          <a:ea typeface="+mn-ea"/>
          <a:cs typeface="+mn-cs"/>
        </a:defRPr>
      </a:lvl3pPr>
      <a:lvl4pPr marL="570037" algn="l" defTabSz="380025" rtl="0" eaLnBrk="1" latinLnBrk="0" hangingPunct="1">
        <a:defRPr sz="700" kern="1200">
          <a:solidFill>
            <a:schemeClr val="tx1"/>
          </a:solidFill>
          <a:latin typeface="+mn-lt"/>
          <a:ea typeface="+mn-ea"/>
          <a:cs typeface="+mn-cs"/>
        </a:defRPr>
      </a:lvl4pPr>
      <a:lvl5pPr marL="760049" algn="l" defTabSz="380025" rtl="0" eaLnBrk="1" latinLnBrk="0" hangingPunct="1">
        <a:defRPr sz="700" kern="1200">
          <a:solidFill>
            <a:schemeClr val="tx1"/>
          </a:solidFill>
          <a:latin typeface="+mn-lt"/>
          <a:ea typeface="+mn-ea"/>
          <a:cs typeface="+mn-cs"/>
        </a:defRPr>
      </a:lvl5pPr>
      <a:lvl6pPr marL="950062" algn="l" defTabSz="380025" rtl="0" eaLnBrk="1" latinLnBrk="0" hangingPunct="1">
        <a:defRPr sz="700" kern="1200">
          <a:solidFill>
            <a:schemeClr val="tx1"/>
          </a:solidFill>
          <a:latin typeface="+mn-lt"/>
          <a:ea typeface="+mn-ea"/>
          <a:cs typeface="+mn-cs"/>
        </a:defRPr>
      </a:lvl6pPr>
      <a:lvl7pPr marL="1140074" algn="l" defTabSz="380025" rtl="0" eaLnBrk="1" latinLnBrk="0" hangingPunct="1">
        <a:defRPr sz="700" kern="1200">
          <a:solidFill>
            <a:schemeClr val="tx1"/>
          </a:solidFill>
          <a:latin typeface="+mn-lt"/>
          <a:ea typeface="+mn-ea"/>
          <a:cs typeface="+mn-cs"/>
        </a:defRPr>
      </a:lvl7pPr>
      <a:lvl8pPr marL="1330086" algn="l" defTabSz="380025" rtl="0" eaLnBrk="1" latinLnBrk="0" hangingPunct="1">
        <a:defRPr sz="700" kern="1200">
          <a:solidFill>
            <a:schemeClr val="tx1"/>
          </a:solidFill>
          <a:latin typeface="+mn-lt"/>
          <a:ea typeface="+mn-ea"/>
          <a:cs typeface="+mn-cs"/>
        </a:defRPr>
      </a:lvl8pPr>
      <a:lvl9pPr marL="1520099" algn="l" defTabSz="380025"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TIMF-sigla-s2.png"/>
          <p:cNvPicPr>
            <a:picLocks noChangeAspect="1"/>
          </p:cNvPicPr>
          <p:nvPr/>
        </p:nvPicPr>
        <p:blipFill>
          <a:blip r:embed="rId3" cstate="print"/>
          <a:stretch>
            <a:fillRect/>
          </a:stretch>
        </p:blipFill>
        <p:spPr>
          <a:xfrm>
            <a:off x="18013362" y="535610"/>
            <a:ext cx="2708910" cy="1775720"/>
          </a:xfrm>
          <a:prstGeom prst="rect">
            <a:avLst/>
          </a:prstGeom>
        </p:spPr>
      </p:pic>
      <p:sp>
        <p:nvSpPr>
          <p:cNvPr id="6147" name="Rectangle 3"/>
          <p:cNvSpPr>
            <a:spLocks noChangeArrowheads="1"/>
          </p:cNvSpPr>
          <p:nvPr/>
        </p:nvSpPr>
        <p:spPr bwMode="auto">
          <a:xfrm>
            <a:off x="3001963" y="381000"/>
            <a:ext cx="14935200" cy="1295400"/>
          </a:xfrm>
          <a:prstGeom prst="rect">
            <a:avLst/>
          </a:prstGeom>
          <a:noFill/>
          <a:ln w="9525">
            <a:noFill/>
            <a:miter lim="800000"/>
            <a:headEnd/>
            <a:tailEnd/>
          </a:ln>
          <a:effectLst/>
        </p:spPr>
        <p:txBody>
          <a:bodyPr lIns="62703" tIns="31352" rIns="62703" bIns="31352" anchor="ctr"/>
          <a:lstStyle/>
          <a:p>
            <a:pPr algn="ctr"/>
            <a:r>
              <a:rPr lang="ro-RO" sz="3800" b="1" smtClean="0">
                <a:latin typeface="Book Antiqua" pitchFamily="18" charset="0"/>
              </a:rPr>
              <a:t>Titlul proiectului descris in continuare</a:t>
            </a:r>
            <a:endParaRPr lang="en-US" sz="3800" b="1" i="1">
              <a:effectLst>
                <a:outerShdw blurRad="38100" dist="38100" dir="2700000" algn="tl">
                  <a:srgbClr val="C0C0C0"/>
                </a:outerShdw>
              </a:effectLst>
              <a:latin typeface="Book Antiqua" pitchFamily="18" charset="0"/>
            </a:endParaRPr>
          </a:p>
        </p:txBody>
      </p:sp>
      <p:sp>
        <p:nvSpPr>
          <p:cNvPr id="6148" name="Rectangle 4"/>
          <p:cNvSpPr>
            <a:spLocks noChangeArrowheads="1"/>
          </p:cNvSpPr>
          <p:nvPr/>
        </p:nvSpPr>
        <p:spPr bwMode="auto">
          <a:xfrm>
            <a:off x="2620962" y="1600200"/>
            <a:ext cx="8382000" cy="990600"/>
          </a:xfrm>
          <a:prstGeom prst="rect">
            <a:avLst/>
          </a:prstGeom>
          <a:noFill/>
          <a:ln w="9525">
            <a:noFill/>
            <a:miter lim="800000"/>
            <a:headEnd/>
            <a:tailEnd/>
          </a:ln>
          <a:effectLst/>
        </p:spPr>
        <p:txBody>
          <a:bodyPr lIns="62703" tIns="31352" rIns="62703" bIns="31352" anchor="ctr"/>
          <a:lstStyle/>
          <a:p>
            <a:pPr algn="ctr" defTabSz="441383" eaLnBrk="0" hangingPunct="0"/>
            <a:r>
              <a:rPr lang="en-US" sz="2600" i="1">
                <a:effectLst>
                  <a:outerShdw blurRad="38100" dist="38100" dir="2700000" algn="tl">
                    <a:srgbClr val="C0C0C0"/>
                  </a:outerShdw>
                </a:effectLst>
                <a:latin typeface="Times New Roman" pitchFamily="18" charset="0"/>
              </a:rPr>
              <a:t/>
            </a:r>
            <a:br>
              <a:rPr lang="en-US" sz="2600" i="1">
                <a:effectLst>
                  <a:outerShdw blurRad="38100" dist="38100" dir="2700000" algn="tl">
                    <a:srgbClr val="C0C0C0"/>
                  </a:outerShdw>
                </a:effectLst>
                <a:latin typeface="Times New Roman" pitchFamily="18" charset="0"/>
              </a:rPr>
            </a:br>
            <a:r>
              <a:rPr lang="en-US" sz="2600" i="1" smtClean="0">
                <a:effectLst>
                  <a:outerShdw blurRad="38100" dist="38100" dir="2700000" algn="tl">
                    <a:srgbClr val="C0C0C0"/>
                  </a:outerShdw>
                </a:effectLst>
                <a:latin typeface="Times New Roman" pitchFamily="18" charset="0"/>
              </a:rPr>
              <a:t>Universitatea Petrol-Gaze din Ploiesti</a:t>
            </a:r>
            <a:endParaRPr lang="ro-RO" sz="2600" i="1" smtClean="0">
              <a:effectLst>
                <a:outerShdw blurRad="38100" dist="38100" dir="2700000" algn="tl">
                  <a:srgbClr val="C0C0C0"/>
                </a:outerShdw>
              </a:effectLst>
              <a:latin typeface="Times New Roman" pitchFamily="18" charset="0"/>
            </a:endParaRPr>
          </a:p>
          <a:p>
            <a:pPr algn="ctr" defTabSz="441383" eaLnBrk="0" hangingPunct="0"/>
            <a:r>
              <a:rPr lang="en-US" sz="2600" i="1" smtClean="0">
                <a:effectLst>
                  <a:outerShdw blurRad="38100" dist="38100" dir="2700000" algn="tl">
                    <a:srgbClr val="C0C0C0"/>
                  </a:outerShdw>
                </a:effectLst>
                <a:latin typeface="Times New Roman" pitchFamily="18" charset="0"/>
              </a:rPr>
              <a:t>Departamentul T</a:t>
            </a:r>
            <a:r>
              <a:rPr lang="ro-RO" sz="2600" i="1" smtClean="0">
                <a:effectLst>
                  <a:outerShdw blurRad="38100" dist="38100" dir="2700000" algn="tl">
                    <a:srgbClr val="C0C0C0"/>
                  </a:outerShdw>
                </a:effectLst>
                <a:latin typeface="Times New Roman" pitchFamily="18" charset="0"/>
              </a:rPr>
              <a:t>ehnologia Informaţiei, Matematică, Fizică</a:t>
            </a:r>
            <a:endParaRPr lang="en-US" sz="2600" i="1" smtClean="0">
              <a:effectLst>
                <a:outerShdw blurRad="38100" dist="38100" dir="2700000" algn="tl">
                  <a:srgbClr val="C0C0C0"/>
                </a:outerShdw>
              </a:effectLst>
              <a:latin typeface="Times New Roman" pitchFamily="18" charset="0"/>
            </a:endParaRPr>
          </a:p>
          <a:p>
            <a:pPr algn="ctr" defTabSz="441383" eaLnBrk="0" hangingPunct="0"/>
            <a:endParaRPr lang="en-US" sz="2600" b="1" i="1" baseline="30000">
              <a:effectLst>
                <a:outerShdw blurRad="38100" dist="38100" dir="2700000" algn="tl">
                  <a:srgbClr val="C0C0C0"/>
                </a:outerShdw>
              </a:effectLst>
              <a:latin typeface="Times New Roman" pitchFamily="18" charset="0"/>
            </a:endParaRPr>
          </a:p>
        </p:txBody>
      </p:sp>
      <p:sp>
        <p:nvSpPr>
          <p:cNvPr id="6149" name="Rectangle 5"/>
          <p:cNvSpPr>
            <a:spLocks noChangeArrowheads="1"/>
          </p:cNvSpPr>
          <p:nvPr/>
        </p:nvSpPr>
        <p:spPr bwMode="auto">
          <a:xfrm>
            <a:off x="382741" y="352961"/>
            <a:ext cx="20504811" cy="2326005"/>
          </a:xfrm>
          <a:prstGeom prst="rect">
            <a:avLst/>
          </a:prstGeom>
          <a:noFill/>
          <a:ln w="38100">
            <a:solidFill>
              <a:srgbClr val="326598"/>
            </a:solidFill>
            <a:miter lim="800000"/>
            <a:headEnd/>
            <a:tailEnd/>
          </a:ln>
          <a:effectLst/>
        </p:spPr>
        <p:txBody>
          <a:bodyPr wrap="none" lIns="38002" tIns="19001" rIns="38002" bIns="19001" anchor="ctr"/>
          <a:lstStyle/>
          <a:p>
            <a:endParaRPr lang="en-US"/>
          </a:p>
        </p:txBody>
      </p:sp>
      <p:sp>
        <p:nvSpPr>
          <p:cNvPr id="6150" name="Rectangle 6"/>
          <p:cNvSpPr>
            <a:spLocks noChangeArrowheads="1"/>
          </p:cNvSpPr>
          <p:nvPr/>
        </p:nvSpPr>
        <p:spPr bwMode="auto">
          <a:xfrm>
            <a:off x="361879" y="2895600"/>
            <a:ext cx="4505327" cy="11612880"/>
          </a:xfrm>
          <a:prstGeom prst="rect">
            <a:avLst/>
          </a:prstGeom>
          <a:noFill/>
          <a:ln w="25400">
            <a:solidFill>
              <a:srgbClr val="326598"/>
            </a:solidFill>
            <a:miter lim="800000"/>
            <a:headEnd/>
            <a:tailEnd/>
          </a:ln>
          <a:effectLst/>
        </p:spPr>
        <p:txBody>
          <a:bodyPr wrap="none" lIns="38002" tIns="19001" rIns="38002" bIns="19001" anchor="ctr"/>
          <a:lstStyle/>
          <a:p>
            <a:endParaRPr lang="en-US" baseline="-25000"/>
          </a:p>
        </p:txBody>
      </p:sp>
      <p:sp>
        <p:nvSpPr>
          <p:cNvPr id="6151" name="Text Box 7"/>
          <p:cNvSpPr txBox="1">
            <a:spLocks noChangeArrowheads="1"/>
          </p:cNvSpPr>
          <p:nvPr/>
        </p:nvSpPr>
        <p:spPr bwMode="auto">
          <a:xfrm>
            <a:off x="487362" y="2895600"/>
            <a:ext cx="1564002" cy="506284"/>
          </a:xfrm>
          <a:prstGeom prst="rect">
            <a:avLst/>
          </a:prstGeom>
          <a:noFill/>
          <a:ln w="9525">
            <a:noFill/>
            <a:miter lim="800000"/>
            <a:headEnd/>
            <a:tailEnd/>
          </a:ln>
          <a:effectLst/>
        </p:spPr>
        <p:txBody>
          <a:bodyPr wrap="none" lIns="44188" tIns="22094" rIns="44188" bIns="22094">
            <a:spAutoFit/>
          </a:bodyPr>
          <a:lstStyle/>
          <a:p>
            <a:pPr defTabSz="441383" eaLnBrk="0" hangingPunct="0"/>
            <a:r>
              <a:rPr lang="ro-RO" sz="3000" b="1" smtClean="0">
                <a:effectLst>
                  <a:outerShdw blurRad="38100" dist="38100" dir="2700000" algn="tl">
                    <a:srgbClr val="C0C0C0"/>
                  </a:outerShdw>
                </a:effectLst>
                <a:latin typeface="Times New Roman" pitchFamily="18" charset="0"/>
              </a:rPr>
              <a:t>Rezumat</a:t>
            </a:r>
            <a:endParaRPr lang="en-US" sz="3000" b="1">
              <a:effectLst>
                <a:outerShdw blurRad="38100" dist="38100" dir="2700000" algn="tl">
                  <a:srgbClr val="C0C0C0"/>
                </a:outerShdw>
              </a:effectLst>
              <a:latin typeface="Times New Roman" pitchFamily="18" charset="0"/>
            </a:endParaRPr>
          </a:p>
        </p:txBody>
      </p:sp>
      <p:sp>
        <p:nvSpPr>
          <p:cNvPr id="6152" name="Text Box 8"/>
          <p:cNvSpPr txBox="1">
            <a:spLocks noChangeArrowheads="1"/>
          </p:cNvSpPr>
          <p:nvPr/>
        </p:nvSpPr>
        <p:spPr bwMode="auto">
          <a:xfrm>
            <a:off x="612916" y="7889558"/>
            <a:ext cx="1708978" cy="514649"/>
          </a:xfrm>
          <a:prstGeom prst="rect">
            <a:avLst/>
          </a:prstGeom>
          <a:noFill/>
          <a:ln w="9525">
            <a:noFill/>
            <a:miter lim="800000"/>
            <a:headEnd/>
            <a:tailEnd/>
          </a:ln>
          <a:effectLst/>
        </p:spPr>
        <p:txBody>
          <a:bodyPr wrap="none" lIns="52475" tIns="26236" rIns="52475" bIns="26236">
            <a:spAutoFit/>
          </a:bodyPr>
          <a:lstStyle/>
          <a:p>
            <a:pPr defTabSz="441383" eaLnBrk="0" hangingPunct="0"/>
            <a:r>
              <a:rPr lang="ro-RO" sz="3000" b="1" smtClean="0">
                <a:effectLst>
                  <a:outerShdw blurRad="38100" dist="38100" dir="2700000" algn="tl">
                    <a:srgbClr val="C0C0C0"/>
                  </a:outerShdw>
                </a:effectLst>
                <a:latin typeface="Times New Roman" pitchFamily="18" charset="0"/>
              </a:rPr>
              <a:t>Structura</a:t>
            </a:r>
            <a:endParaRPr lang="en-US" sz="3000" b="1">
              <a:effectLst>
                <a:outerShdw blurRad="38100" dist="38100" dir="2700000" algn="tl">
                  <a:srgbClr val="C0C0C0"/>
                </a:outerShdw>
              </a:effectLst>
              <a:latin typeface="Times New Roman" pitchFamily="18" charset="0"/>
            </a:endParaRPr>
          </a:p>
        </p:txBody>
      </p:sp>
      <p:sp>
        <p:nvSpPr>
          <p:cNvPr id="6153" name="Text Box 9"/>
          <p:cNvSpPr txBox="1">
            <a:spLocks noChangeArrowheads="1"/>
          </p:cNvSpPr>
          <p:nvPr/>
        </p:nvSpPr>
        <p:spPr bwMode="auto">
          <a:xfrm>
            <a:off x="487362" y="3429000"/>
            <a:ext cx="4129405" cy="2165985"/>
          </a:xfrm>
          <a:prstGeom prst="rect">
            <a:avLst/>
          </a:prstGeom>
          <a:noFill/>
          <a:ln w="9525">
            <a:noFill/>
            <a:miter lim="800000"/>
            <a:headEnd/>
            <a:tailEnd/>
          </a:ln>
          <a:effectLst/>
        </p:spPr>
        <p:txBody>
          <a:bodyPr lIns="37212" tIns="18606" rIns="37212" bIns="18606"/>
          <a:lstStyle/>
          <a:p>
            <a:pPr defTabSz="372767" eaLnBrk="0" hangingPunct="0"/>
            <a:r>
              <a:rPr lang="en-US" sz="1600">
                <a:latin typeface="+mn-lt"/>
                <a:cs typeface="Times New Roman" pitchFamily="18" charset="0"/>
              </a:rPr>
              <a:t>The progressive collapse of the World Trade Center towers has generated a worldwide concern of the risks of progressive collapse in multi-story buildings. The prevention of progressive collapse lies primary in the proper and effective analysis of the structures having high potential to progressivity. Different analysis methods are presented herein </a:t>
            </a:r>
            <a:r>
              <a:rPr lang="en-US" sz="1600" smtClean="0">
                <a:latin typeface="+mn-lt"/>
                <a:cs typeface="Times New Roman" pitchFamily="18" charset="0"/>
              </a:rPr>
              <a:t>such</a:t>
            </a:r>
            <a:r>
              <a:rPr lang="ro-RO" sz="1600" smtClean="0">
                <a:latin typeface="+mn-lt"/>
                <a:cs typeface="Times New Roman" pitchFamily="18" charset="0"/>
              </a:rPr>
              <a:t>.</a:t>
            </a:r>
            <a:endParaRPr lang="en-US" sz="1600">
              <a:latin typeface="+mn-lt"/>
              <a:cs typeface="Times New Roman" pitchFamily="18" charset="0"/>
            </a:endParaRPr>
          </a:p>
        </p:txBody>
      </p:sp>
      <p:sp>
        <p:nvSpPr>
          <p:cNvPr id="6154" name="Text Box 10"/>
          <p:cNvSpPr txBox="1">
            <a:spLocks noChangeArrowheads="1"/>
          </p:cNvSpPr>
          <p:nvPr/>
        </p:nvSpPr>
        <p:spPr bwMode="auto">
          <a:xfrm>
            <a:off x="612915" y="8434387"/>
            <a:ext cx="4067531" cy="1624013"/>
          </a:xfrm>
          <a:prstGeom prst="rect">
            <a:avLst/>
          </a:prstGeom>
          <a:noFill/>
          <a:ln w="9525">
            <a:noFill/>
            <a:miter lim="800000"/>
            <a:headEnd/>
            <a:tailEnd/>
          </a:ln>
          <a:effectLst/>
        </p:spPr>
        <p:txBody>
          <a:bodyPr lIns="37212" tIns="18606" rIns="37212" bIns="18606"/>
          <a:lstStyle/>
          <a:p>
            <a:pPr marL="142509" indent="-142509" algn="just" defTabSz="372767" eaLnBrk="0" hangingPunct="0">
              <a:buFontTx/>
              <a:buChar char="•"/>
            </a:pPr>
            <a:r>
              <a:rPr lang="en-US" sz="1600" smtClean="0">
                <a:latin typeface="+mj-lt"/>
                <a:cs typeface="Times New Roman" pitchFamily="18" charset="0"/>
              </a:rPr>
              <a:t>Progressive collapse occurs when local failure of primary structural element leads to a chain reaction of structural element failures, and resulting in the collapse of all or disproportionately large part of the structure. </a:t>
            </a:r>
          </a:p>
        </p:txBody>
      </p:sp>
      <p:sp>
        <p:nvSpPr>
          <p:cNvPr id="6156" name="Text Box 12"/>
          <p:cNvSpPr txBox="1">
            <a:spLocks noChangeArrowheads="1"/>
          </p:cNvSpPr>
          <p:nvPr/>
        </p:nvSpPr>
        <p:spPr bwMode="auto">
          <a:xfrm>
            <a:off x="2697162" y="10668000"/>
            <a:ext cx="1981200" cy="2499788"/>
          </a:xfrm>
          <a:prstGeom prst="rect">
            <a:avLst/>
          </a:prstGeom>
          <a:noFill/>
          <a:ln w="9525">
            <a:noFill/>
            <a:miter lim="800000"/>
            <a:headEnd/>
            <a:tailEnd/>
          </a:ln>
          <a:effectLst/>
        </p:spPr>
        <p:txBody>
          <a:bodyPr wrap="square" lIns="37212" tIns="18606" rIns="37212" bIns="18606">
            <a:spAutoFit/>
          </a:bodyPr>
          <a:lstStyle/>
          <a:p>
            <a:pPr algn="ctr" defTabSz="372767" eaLnBrk="0" hangingPunct="0"/>
            <a:r>
              <a:rPr lang="en-US" sz="1600" smtClean="0">
                <a:latin typeface="+mj-lt"/>
                <a:cs typeface="Times New Roman" pitchFamily="18" charset="0"/>
              </a:rPr>
              <a:t>The weight and impact of the collapsed upper floors caused a series of progressive failures of the corner bay of the building, which collapsed from top to bottom all the way to the ground.</a:t>
            </a:r>
            <a:r>
              <a:rPr lang="en-US" sz="1600" smtClean="0">
                <a:latin typeface="+mj-lt"/>
              </a:rPr>
              <a:t> </a:t>
            </a:r>
            <a:endParaRPr lang="en-US" sz="1600">
              <a:latin typeface="+mj-lt"/>
            </a:endParaRPr>
          </a:p>
        </p:txBody>
      </p:sp>
      <p:sp>
        <p:nvSpPr>
          <p:cNvPr id="6157" name="Rectangle 13"/>
          <p:cNvSpPr>
            <a:spLocks noChangeArrowheads="1"/>
          </p:cNvSpPr>
          <p:nvPr/>
        </p:nvSpPr>
        <p:spPr bwMode="auto">
          <a:xfrm>
            <a:off x="5022072" y="2895600"/>
            <a:ext cx="15849600" cy="4495800"/>
          </a:xfrm>
          <a:prstGeom prst="rect">
            <a:avLst/>
          </a:prstGeom>
          <a:noFill/>
          <a:ln w="25400">
            <a:solidFill>
              <a:srgbClr val="326598"/>
            </a:solidFill>
            <a:miter lim="800000"/>
            <a:headEnd/>
            <a:tailEnd/>
          </a:ln>
          <a:effectLst/>
        </p:spPr>
        <p:txBody>
          <a:bodyPr wrap="none" lIns="38002" tIns="19001" rIns="38002" bIns="19001" anchor="ctr"/>
          <a:lstStyle/>
          <a:p>
            <a:endParaRPr lang="en-US"/>
          </a:p>
        </p:txBody>
      </p:sp>
      <p:sp>
        <p:nvSpPr>
          <p:cNvPr id="6158" name="Text Box 14"/>
          <p:cNvSpPr txBox="1">
            <a:spLocks noChangeArrowheads="1"/>
          </p:cNvSpPr>
          <p:nvPr/>
        </p:nvSpPr>
        <p:spPr bwMode="auto">
          <a:xfrm>
            <a:off x="5135562" y="2971800"/>
            <a:ext cx="4114800" cy="506284"/>
          </a:xfrm>
          <a:prstGeom prst="rect">
            <a:avLst/>
          </a:prstGeom>
          <a:noFill/>
          <a:ln w="9525">
            <a:noFill/>
            <a:miter lim="800000"/>
            <a:headEnd/>
            <a:tailEnd/>
          </a:ln>
          <a:effectLst/>
        </p:spPr>
        <p:txBody>
          <a:bodyPr wrap="square" lIns="44188" tIns="22094" rIns="44188" bIns="22094">
            <a:spAutoFit/>
          </a:bodyPr>
          <a:lstStyle/>
          <a:p>
            <a:pPr defTabSz="441383" eaLnBrk="0" hangingPunct="0"/>
            <a:r>
              <a:rPr lang="ro-RO" sz="3000" b="1" smtClean="0">
                <a:effectLst>
                  <a:outerShdw blurRad="38100" dist="38100" dir="2700000" algn="tl">
                    <a:srgbClr val="C0C0C0"/>
                  </a:outerShdw>
                </a:effectLst>
                <a:latin typeface="Times New Roman" pitchFamily="18" charset="0"/>
              </a:rPr>
              <a:t>Arhitectura, Proiectare</a:t>
            </a:r>
            <a:endParaRPr lang="en-US" sz="3000" b="1">
              <a:effectLst>
                <a:outerShdw blurRad="38100" dist="38100" dir="2700000" algn="tl">
                  <a:srgbClr val="C0C0C0"/>
                </a:outerShdw>
              </a:effectLst>
              <a:latin typeface="Times New Roman" pitchFamily="18" charset="0"/>
            </a:endParaRPr>
          </a:p>
        </p:txBody>
      </p:sp>
      <p:sp>
        <p:nvSpPr>
          <p:cNvPr id="6597" name="Rectangle 453"/>
          <p:cNvSpPr>
            <a:spLocks noChangeArrowheads="1"/>
          </p:cNvSpPr>
          <p:nvPr/>
        </p:nvSpPr>
        <p:spPr bwMode="auto">
          <a:xfrm>
            <a:off x="16413162" y="7581090"/>
            <a:ext cx="4451447" cy="6934200"/>
          </a:xfrm>
          <a:prstGeom prst="rect">
            <a:avLst/>
          </a:prstGeom>
          <a:noFill/>
          <a:ln w="25400">
            <a:solidFill>
              <a:srgbClr val="326598"/>
            </a:solidFill>
            <a:miter lim="800000"/>
            <a:headEnd/>
            <a:tailEnd/>
          </a:ln>
          <a:effectLst/>
        </p:spPr>
        <p:txBody>
          <a:bodyPr wrap="none" lIns="38002" tIns="19001" rIns="38002" bIns="19001" anchor="ctr"/>
          <a:lstStyle/>
          <a:p>
            <a:endParaRPr lang="en-US"/>
          </a:p>
        </p:txBody>
      </p:sp>
      <p:sp>
        <p:nvSpPr>
          <p:cNvPr id="6598" name="Text Box 454"/>
          <p:cNvSpPr txBox="1">
            <a:spLocks noChangeArrowheads="1"/>
          </p:cNvSpPr>
          <p:nvPr/>
        </p:nvSpPr>
        <p:spPr bwMode="auto">
          <a:xfrm>
            <a:off x="16489362" y="7620000"/>
            <a:ext cx="1667300" cy="514649"/>
          </a:xfrm>
          <a:prstGeom prst="rect">
            <a:avLst/>
          </a:prstGeom>
          <a:noFill/>
          <a:ln w="9525">
            <a:noFill/>
            <a:miter lim="800000"/>
            <a:headEnd/>
            <a:tailEnd/>
          </a:ln>
          <a:effectLst/>
        </p:spPr>
        <p:txBody>
          <a:bodyPr wrap="none" lIns="52475" tIns="26236" rIns="52475" bIns="26236">
            <a:spAutoFit/>
          </a:bodyPr>
          <a:lstStyle/>
          <a:p>
            <a:pPr defTabSz="441383" eaLnBrk="0" hangingPunct="0"/>
            <a:r>
              <a:rPr lang="en-US" sz="3000" b="1" smtClean="0">
                <a:effectLst>
                  <a:outerShdw blurRad="38100" dist="38100" dir="2700000" algn="tl">
                    <a:srgbClr val="C0C0C0"/>
                  </a:outerShdw>
                </a:effectLst>
                <a:latin typeface="Times New Roman" pitchFamily="18" charset="0"/>
              </a:rPr>
              <a:t>Conclu</a:t>
            </a:r>
            <a:r>
              <a:rPr lang="ro-RO" sz="3000" b="1" smtClean="0">
                <a:effectLst>
                  <a:outerShdw blurRad="38100" dist="38100" dir="2700000" algn="tl">
                    <a:srgbClr val="C0C0C0"/>
                  </a:outerShdw>
                </a:effectLst>
                <a:latin typeface="Times New Roman" pitchFamily="18" charset="0"/>
              </a:rPr>
              <a:t>zii</a:t>
            </a:r>
            <a:endParaRPr lang="en-US" sz="3000" b="1">
              <a:effectLst>
                <a:outerShdw blurRad="38100" dist="38100" dir="2700000" algn="tl">
                  <a:srgbClr val="C0C0C0"/>
                </a:outerShdw>
              </a:effectLst>
              <a:latin typeface="Times New Roman" pitchFamily="18" charset="0"/>
            </a:endParaRPr>
          </a:p>
        </p:txBody>
      </p:sp>
      <p:pic>
        <p:nvPicPr>
          <p:cNvPr id="6602" name="Picture 458"/>
          <p:cNvPicPr>
            <a:picLocks noChangeAspect="1" noChangeArrowheads="1"/>
          </p:cNvPicPr>
          <p:nvPr/>
        </p:nvPicPr>
        <p:blipFill>
          <a:blip r:embed="rId4" cstate="print">
            <a:lum bright="10000" contrast="10000"/>
          </a:blip>
          <a:srcRect/>
          <a:stretch>
            <a:fillRect/>
          </a:stretch>
        </p:blipFill>
        <p:spPr bwMode="auto">
          <a:xfrm>
            <a:off x="512231" y="10089833"/>
            <a:ext cx="1956332" cy="3626167"/>
          </a:xfrm>
          <a:prstGeom prst="rect">
            <a:avLst/>
          </a:prstGeom>
          <a:noFill/>
          <a:ln w="9525">
            <a:noFill/>
            <a:miter lim="800000"/>
            <a:headEnd/>
            <a:tailEnd/>
          </a:ln>
          <a:effectLst/>
        </p:spPr>
      </p:pic>
      <p:sp>
        <p:nvSpPr>
          <p:cNvPr id="6604" name="Rectangle 460"/>
          <p:cNvSpPr>
            <a:spLocks noChangeArrowheads="1"/>
          </p:cNvSpPr>
          <p:nvPr/>
        </p:nvSpPr>
        <p:spPr bwMode="auto">
          <a:xfrm>
            <a:off x="5029200" y="7581090"/>
            <a:ext cx="11231562" cy="6934199"/>
          </a:xfrm>
          <a:prstGeom prst="rect">
            <a:avLst/>
          </a:prstGeom>
          <a:noFill/>
          <a:ln w="25400">
            <a:solidFill>
              <a:srgbClr val="326598"/>
            </a:solidFill>
            <a:miter lim="800000"/>
            <a:headEnd/>
            <a:tailEnd/>
          </a:ln>
          <a:effectLst/>
        </p:spPr>
        <p:txBody>
          <a:bodyPr wrap="none" lIns="38002" tIns="19001" rIns="38002" bIns="19001" anchor="ctr"/>
          <a:lstStyle/>
          <a:p>
            <a:endParaRPr lang="en-US"/>
          </a:p>
        </p:txBody>
      </p:sp>
      <p:sp>
        <p:nvSpPr>
          <p:cNvPr id="6607" name="Text Box 463"/>
          <p:cNvSpPr txBox="1">
            <a:spLocks noChangeArrowheads="1"/>
          </p:cNvSpPr>
          <p:nvPr/>
        </p:nvSpPr>
        <p:spPr bwMode="auto">
          <a:xfrm>
            <a:off x="563562" y="14020800"/>
            <a:ext cx="3961197" cy="360761"/>
          </a:xfrm>
          <a:prstGeom prst="rect">
            <a:avLst/>
          </a:prstGeom>
          <a:noFill/>
          <a:ln w="9525">
            <a:noFill/>
            <a:miter lim="800000"/>
            <a:headEnd/>
            <a:tailEnd/>
          </a:ln>
          <a:effectLst/>
        </p:spPr>
        <p:txBody>
          <a:bodyPr wrap="none" lIns="52475" tIns="26236" rIns="52475" bIns="26236">
            <a:spAutoFit/>
          </a:bodyPr>
          <a:lstStyle/>
          <a:p>
            <a:pPr defTabSz="441383" eaLnBrk="0" hangingPunct="0"/>
            <a:r>
              <a:rPr lang="en-US" sz="2000" b="1" smtClean="0">
                <a:latin typeface="Arial" pitchFamily="34" charset="0"/>
                <a:ea typeface="Anonymous Pro" pitchFamily="49" charset="0"/>
                <a:cs typeface="Arial" pitchFamily="34" charset="0"/>
              </a:rPr>
              <a:t>timf.upg-ploiesti.ro/pr</a:t>
            </a:r>
            <a:r>
              <a:rPr lang="ro-RO" sz="2000" b="1" smtClean="0">
                <a:latin typeface="Arial" pitchFamily="34" charset="0"/>
                <a:ea typeface="Anonymous Pro" pitchFamily="49" charset="0"/>
                <a:cs typeface="Arial" pitchFamily="34" charset="0"/>
              </a:rPr>
              <a:t>j</a:t>
            </a:r>
            <a:r>
              <a:rPr lang="en-US" sz="2000" b="1" smtClean="0">
                <a:latin typeface="Arial" pitchFamily="34" charset="0"/>
                <a:ea typeface="Anonymous Pro" pitchFamily="49" charset="0"/>
                <a:cs typeface="Arial" pitchFamily="34" charset="0"/>
              </a:rPr>
              <a:t>/M201</a:t>
            </a:r>
            <a:r>
              <a:rPr lang="ro-RO" sz="2000" b="1" smtClean="0">
                <a:latin typeface="Arial" pitchFamily="34" charset="0"/>
                <a:ea typeface="Anonymous Pro" pitchFamily="49" charset="0"/>
                <a:cs typeface="Arial" pitchFamily="34" charset="0"/>
              </a:rPr>
              <a:t>3</a:t>
            </a:r>
            <a:r>
              <a:rPr lang="en-US" sz="2000" b="1" smtClean="0">
                <a:latin typeface="Arial" pitchFamily="34" charset="0"/>
                <a:ea typeface="Anonymous Pro" pitchFamily="49" charset="0"/>
                <a:cs typeface="Arial" pitchFamily="34" charset="0"/>
              </a:rPr>
              <a:t>0</a:t>
            </a:r>
            <a:r>
              <a:rPr lang="ro-RO" sz="2000" b="1" smtClean="0">
                <a:latin typeface="Arial" pitchFamily="34" charset="0"/>
                <a:ea typeface="Anonymous Pro" pitchFamily="49" charset="0"/>
                <a:cs typeface="Arial" pitchFamily="34" charset="0"/>
              </a:rPr>
              <a:t>0</a:t>
            </a:r>
            <a:endParaRPr lang="en-US" sz="2000" b="1">
              <a:effectLst>
                <a:outerShdw blurRad="38100" dist="38100" dir="2700000" algn="tl">
                  <a:srgbClr val="C0C0C0"/>
                </a:outerShdw>
              </a:effectLst>
              <a:latin typeface="Arial" pitchFamily="34" charset="0"/>
              <a:ea typeface="Anonymous Pro" pitchFamily="49" charset="0"/>
              <a:cs typeface="Arial" pitchFamily="34" charset="0"/>
            </a:endParaRPr>
          </a:p>
        </p:txBody>
      </p:sp>
      <p:sp>
        <p:nvSpPr>
          <p:cNvPr id="6608" name="Text Box 464"/>
          <p:cNvSpPr txBox="1">
            <a:spLocks noChangeArrowheads="1"/>
          </p:cNvSpPr>
          <p:nvPr/>
        </p:nvSpPr>
        <p:spPr bwMode="auto">
          <a:xfrm>
            <a:off x="5135562" y="7696200"/>
            <a:ext cx="3276600" cy="506284"/>
          </a:xfrm>
          <a:prstGeom prst="rect">
            <a:avLst/>
          </a:prstGeom>
          <a:noFill/>
          <a:ln w="9525">
            <a:noFill/>
            <a:miter lim="800000"/>
            <a:headEnd/>
            <a:tailEnd/>
          </a:ln>
          <a:effectLst/>
        </p:spPr>
        <p:txBody>
          <a:bodyPr wrap="square" lIns="44188" tIns="22094" rIns="44188" bIns="22094">
            <a:spAutoFit/>
          </a:bodyPr>
          <a:lstStyle/>
          <a:p>
            <a:pPr defTabSz="441383" eaLnBrk="0" hangingPunct="0"/>
            <a:r>
              <a:rPr lang="ro-RO" sz="3000" b="1" smtClean="0">
                <a:effectLst>
                  <a:outerShdw blurRad="38100" dist="38100" dir="2700000" algn="tl">
                    <a:srgbClr val="C0C0C0"/>
                  </a:outerShdw>
                </a:effectLst>
                <a:latin typeface="Times New Roman" pitchFamily="18" charset="0"/>
              </a:rPr>
              <a:t>Descriere aplicaţie</a:t>
            </a:r>
            <a:endParaRPr lang="en-US" sz="3000" b="1">
              <a:effectLst>
                <a:outerShdw blurRad="38100" dist="38100" dir="2700000" algn="tl">
                  <a:srgbClr val="C0C0C0"/>
                </a:outerShdw>
              </a:effectLst>
              <a:latin typeface="Times New Roman" pitchFamily="18" charset="0"/>
            </a:endParaRPr>
          </a:p>
        </p:txBody>
      </p:sp>
      <p:pic>
        <p:nvPicPr>
          <p:cNvPr id="6614" name="Picture 470"/>
          <p:cNvPicPr>
            <a:picLocks noChangeAspect="1" noChangeArrowheads="1"/>
          </p:cNvPicPr>
          <p:nvPr/>
        </p:nvPicPr>
        <p:blipFill>
          <a:blip r:embed="rId5" cstate="print"/>
          <a:srcRect b="57253"/>
          <a:stretch>
            <a:fillRect/>
          </a:stretch>
        </p:blipFill>
        <p:spPr bwMode="auto">
          <a:xfrm>
            <a:off x="11383962" y="3124200"/>
            <a:ext cx="4258223" cy="3115151"/>
          </a:xfrm>
          <a:prstGeom prst="rect">
            <a:avLst/>
          </a:prstGeom>
          <a:noFill/>
          <a:ln w="9525">
            <a:noFill/>
            <a:miter lim="800000"/>
            <a:headEnd/>
            <a:tailEnd/>
          </a:ln>
          <a:effectLst/>
        </p:spPr>
      </p:pic>
      <p:sp>
        <p:nvSpPr>
          <p:cNvPr id="6624" name="Text Box 480"/>
          <p:cNvSpPr txBox="1">
            <a:spLocks noChangeArrowheads="1"/>
          </p:cNvSpPr>
          <p:nvPr/>
        </p:nvSpPr>
        <p:spPr bwMode="auto">
          <a:xfrm>
            <a:off x="5211762" y="8229601"/>
            <a:ext cx="5181600" cy="3962400"/>
          </a:xfrm>
          <a:prstGeom prst="rect">
            <a:avLst/>
          </a:prstGeom>
          <a:noFill/>
          <a:ln w="9525">
            <a:noFill/>
            <a:miter lim="800000"/>
            <a:headEnd/>
            <a:tailEnd/>
          </a:ln>
          <a:effectLst/>
        </p:spPr>
        <p:txBody>
          <a:bodyPr lIns="37212" tIns="18606" rIns="37212" bIns="18606"/>
          <a:lstStyle/>
          <a:p>
            <a:pPr marL="142509" indent="-142509" defTabSz="372767" eaLnBrk="0" hangingPunct="0">
              <a:buFontTx/>
              <a:buChar char="•"/>
            </a:pPr>
            <a:r>
              <a:rPr lang="en-US">
                <a:latin typeface="+mn-lt"/>
                <a:cs typeface="Times New Roman" pitchFamily="18" charset="0"/>
              </a:rPr>
              <a:t>The total prevention of progressive collapse may not be feasible as it is uneconomic. Yet, proper designing and detailing can significantly reduce its possibility.</a:t>
            </a:r>
          </a:p>
          <a:p>
            <a:pPr marL="142509" indent="-142509" defTabSz="372767" eaLnBrk="0" hangingPunct="0"/>
            <a:r>
              <a:rPr lang="en-US">
                <a:latin typeface="+mn-lt"/>
                <a:cs typeface="Times New Roman" pitchFamily="18" charset="0"/>
              </a:rPr>
              <a:t> </a:t>
            </a:r>
          </a:p>
          <a:p>
            <a:pPr marL="142509" indent="-142509" defTabSz="372767" eaLnBrk="0" hangingPunct="0">
              <a:buFontTx/>
              <a:buChar char="•"/>
            </a:pPr>
            <a:r>
              <a:rPr lang="en-US">
                <a:latin typeface="+mn-lt"/>
                <a:cs typeface="Times New Roman" pitchFamily="18" charset="0"/>
              </a:rPr>
              <a:t> The alternate load path method focuses on providing a redundant load path following the loss of an individual structural member, so that a disproportionate collapse will not take place.</a:t>
            </a:r>
          </a:p>
          <a:p>
            <a:pPr marL="142509" indent="-142509" defTabSz="372767" eaLnBrk="0" hangingPunct="0"/>
            <a:r>
              <a:rPr lang="en-US">
                <a:latin typeface="+mn-lt"/>
                <a:cs typeface="Times New Roman" pitchFamily="18" charset="0"/>
              </a:rPr>
              <a:t> </a:t>
            </a:r>
          </a:p>
          <a:p>
            <a:pPr marL="142509" indent="-142509" defTabSz="372767" eaLnBrk="0" hangingPunct="0">
              <a:buFontTx/>
              <a:buChar char="•"/>
            </a:pPr>
            <a:r>
              <a:rPr lang="en-US" smtClean="0">
                <a:latin typeface="+mn-lt"/>
              </a:rPr>
              <a:t>Integrity, continuity, and energy-dissipating capacity in the structural members are essential to transfer the loads from the locally damaged region to adjacent regions without collapse</a:t>
            </a:r>
            <a:r>
              <a:rPr lang="en-US" smtClean="0">
                <a:latin typeface="+mn-lt"/>
                <a:cs typeface="Times New Roman" pitchFamily="18" charset="0"/>
              </a:rPr>
              <a:t>. </a:t>
            </a:r>
          </a:p>
          <a:p>
            <a:pPr marL="142509" indent="-142509" defTabSz="372767" eaLnBrk="0" hangingPunct="0"/>
            <a:endParaRPr lang="en-US">
              <a:latin typeface="+mn-lt"/>
              <a:cs typeface="Times New Roman" pitchFamily="18" charset="0"/>
            </a:endParaRPr>
          </a:p>
          <a:p>
            <a:pPr marL="142509" indent="-142509" defTabSz="372767" eaLnBrk="0" hangingPunct="0">
              <a:buFontTx/>
              <a:buChar char="•"/>
            </a:pPr>
            <a:endParaRPr lang="en-US">
              <a:latin typeface="+mn-lt"/>
              <a:cs typeface="Times New Roman" pitchFamily="18" charset="0"/>
            </a:endParaRPr>
          </a:p>
        </p:txBody>
      </p:sp>
      <p:pic>
        <p:nvPicPr>
          <p:cNvPr id="6641" name="Picture 497"/>
          <p:cNvPicPr>
            <a:picLocks noChangeAspect="1" noChangeArrowheads="1"/>
          </p:cNvPicPr>
          <p:nvPr/>
        </p:nvPicPr>
        <p:blipFill>
          <a:blip r:embed="rId6" cstate="print"/>
          <a:srcRect/>
          <a:stretch>
            <a:fillRect/>
          </a:stretch>
        </p:blipFill>
        <p:spPr bwMode="auto">
          <a:xfrm>
            <a:off x="5135562" y="12268200"/>
            <a:ext cx="4756066" cy="1999893"/>
          </a:xfrm>
          <a:prstGeom prst="rect">
            <a:avLst/>
          </a:prstGeom>
          <a:noFill/>
          <a:ln w="9525">
            <a:noFill/>
            <a:miter lim="800000"/>
            <a:headEnd/>
            <a:tailEnd/>
          </a:ln>
          <a:effectLst/>
        </p:spPr>
      </p:pic>
      <p:pic>
        <p:nvPicPr>
          <p:cNvPr id="6642" name="Picture 498"/>
          <p:cNvPicPr>
            <a:picLocks noChangeAspect="1" noChangeArrowheads="1"/>
          </p:cNvPicPr>
          <p:nvPr/>
        </p:nvPicPr>
        <p:blipFill>
          <a:blip r:embed="rId7" cstate="print"/>
          <a:srcRect/>
          <a:stretch>
            <a:fillRect/>
          </a:stretch>
        </p:blipFill>
        <p:spPr bwMode="auto">
          <a:xfrm>
            <a:off x="10469562" y="7772400"/>
            <a:ext cx="4732186" cy="1980248"/>
          </a:xfrm>
          <a:prstGeom prst="rect">
            <a:avLst/>
          </a:prstGeom>
          <a:noFill/>
          <a:ln w="9525">
            <a:noFill/>
            <a:miter lim="800000"/>
            <a:headEnd/>
            <a:tailEnd/>
          </a:ln>
          <a:effectLst/>
        </p:spPr>
      </p:pic>
      <p:pic>
        <p:nvPicPr>
          <p:cNvPr id="6646" name="Picture 502"/>
          <p:cNvPicPr>
            <a:picLocks noChangeAspect="1" noChangeArrowheads="1"/>
          </p:cNvPicPr>
          <p:nvPr/>
        </p:nvPicPr>
        <p:blipFill>
          <a:blip r:embed="rId8" cstate="print"/>
          <a:srcRect/>
          <a:stretch>
            <a:fillRect/>
          </a:stretch>
        </p:blipFill>
        <p:spPr bwMode="auto">
          <a:xfrm>
            <a:off x="487362" y="5867400"/>
            <a:ext cx="4219096" cy="2125504"/>
          </a:xfrm>
          <a:prstGeom prst="rect">
            <a:avLst/>
          </a:prstGeom>
          <a:noFill/>
          <a:ln w="9525">
            <a:noFill/>
            <a:miter lim="800000"/>
            <a:headEnd/>
            <a:tailEnd/>
          </a:ln>
          <a:effectLst/>
        </p:spPr>
      </p:pic>
      <p:sp>
        <p:nvSpPr>
          <p:cNvPr id="6647" name="Text Box 503"/>
          <p:cNvSpPr txBox="1">
            <a:spLocks noChangeArrowheads="1"/>
          </p:cNvSpPr>
          <p:nvPr/>
        </p:nvSpPr>
        <p:spPr bwMode="auto">
          <a:xfrm>
            <a:off x="16565562" y="8382000"/>
            <a:ext cx="4114800" cy="5943600"/>
          </a:xfrm>
          <a:prstGeom prst="rect">
            <a:avLst/>
          </a:prstGeom>
          <a:noFill/>
          <a:ln w="9525">
            <a:noFill/>
            <a:miter lim="800000"/>
            <a:headEnd/>
            <a:tailEnd/>
          </a:ln>
          <a:effectLst/>
        </p:spPr>
        <p:txBody>
          <a:bodyPr lIns="37212" tIns="18606" rIns="37212" bIns="18606"/>
          <a:lstStyle/>
          <a:p>
            <a:pPr marL="142509" indent="-142509" algn="just" defTabSz="372767" eaLnBrk="0" hangingPunct="0">
              <a:buFontTx/>
              <a:buChar char="•"/>
            </a:pPr>
            <a:r>
              <a:rPr lang="en-US" sz="1600">
                <a:latin typeface="+mj-lt"/>
                <a:cs typeface="Times New Roman" pitchFamily="18" charset="0"/>
              </a:rPr>
              <a:t>The analysis of multi-story buildings subjected to progressive collapse can be preliminary started using a simple method such as the linear elastic static method. If further analysis is necessary, more advanced analysis approaches can be used such as the non-linear elastic static and the non-linear dynamic analyses (Marjanishvili, 2004). </a:t>
            </a:r>
          </a:p>
          <a:p>
            <a:pPr marL="142509" indent="-142509" algn="just" defTabSz="372767" eaLnBrk="0" hangingPunct="0"/>
            <a:r>
              <a:rPr lang="en-US" sz="1600">
                <a:latin typeface="+mj-lt"/>
                <a:cs typeface="Times New Roman" pitchFamily="18" charset="0"/>
              </a:rPr>
              <a:t> </a:t>
            </a:r>
          </a:p>
          <a:p>
            <a:pPr marL="142509" indent="-142509" algn="just" defTabSz="372767" eaLnBrk="0" hangingPunct="0">
              <a:buFontTx/>
              <a:buChar char="•"/>
            </a:pPr>
            <a:r>
              <a:rPr lang="en-US" sz="1600">
                <a:latin typeface="+mj-lt"/>
                <a:cs typeface="Times New Roman" pitchFamily="18" charset="0"/>
              </a:rPr>
              <a:t>The size, shape, and importance of the building are the major factors used to determine the most suitable analysis approach for each building </a:t>
            </a:r>
          </a:p>
          <a:p>
            <a:pPr marL="142509" indent="-142509" algn="just" defTabSz="372767" eaLnBrk="0" hangingPunct="0"/>
            <a:endParaRPr lang="en-US" sz="1600">
              <a:latin typeface="+mj-lt"/>
              <a:cs typeface="Times New Roman" pitchFamily="18" charset="0"/>
            </a:endParaRPr>
          </a:p>
          <a:p>
            <a:pPr marL="142509" indent="-142509" algn="just" defTabSz="372767" eaLnBrk="0" hangingPunct="0">
              <a:buFontTx/>
              <a:buChar char="•"/>
            </a:pPr>
            <a:r>
              <a:rPr lang="en-US" sz="1600">
                <a:latin typeface="+mj-lt"/>
                <a:cs typeface="Times New Roman" pitchFamily="18" charset="0"/>
              </a:rPr>
              <a:t>To prevent progressive collapse, the structural system of the building should be able to tolerate the removal of one or more structural members and redistribute their load on the surrounding members, so that disproportionate collapse would not take place </a:t>
            </a:r>
          </a:p>
          <a:p>
            <a:pPr marL="142509" indent="-142509" algn="just" defTabSz="372767" eaLnBrk="0" hangingPunct="0">
              <a:buFontTx/>
              <a:buChar char="•"/>
            </a:pPr>
            <a:endParaRPr lang="en-US" sz="1600">
              <a:latin typeface="+mj-lt"/>
              <a:cs typeface="Times New Roman" pitchFamily="18" charset="0"/>
            </a:endParaRPr>
          </a:p>
        </p:txBody>
      </p:sp>
      <p:sp>
        <p:nvSpPr>
          <p:cNvPr id="6648" name="Text Box 504"/>
          <p:cNvSpPr txBox="1">
            <a:spLocks noChangeArrowheads="1"/>
          </p:cNvSpPr>
          <p:nvPr/>
        </p:nvSpPr>
        <p:spPr bwMode="auto">
          <a:xfrm>
            <a:off x="5135562" y="3581400"/>
            <a:ext cx="6477000" cy="3733800"/>
          </a:xfrm>
          <a:prstGeom prst="rect">
            <a:avLst/>
          </a:prstGeom>
          <a:noFill/>
          <a:ln w="9525">
            <a:noFill/>
            <a:miter lim="800000"/>
            <a:headEnd/>
            <a:tailEnd/>
          </a:ln>
          <a:effectLst/>
        </p:spPr>
        <p:txBody>
          <a:bodyPr lIns="37212" tIns="18606" rIns="37212" bIns="18606"/>
          <a:lstStyle/>
          <a:p>
            <a:pPr marL="142509" indent="-142509" defTabSz="372767" eaLnBrk="0" hangingPunct="0"/>
            <a:r>
              <a:rPr lang="en-US" b="1" i="1" smtClean="0">
                <a:latin typeface="+mj-lt"/>
                <a:cs typeface="Times New Roman" pitchFamily="18" charset="0"/>
              </a:rPr>
              <a:t>Linear Elastic Static Analysis</a:t>
            </a:r>
            <a:r>
              <a:rPr lang="en-US" smtClean="0">
                <a:latin typeface="+mj-lt"/>
                <a:cs typeface="Times New Roman" pitchFamily="18" charset="0"/>
              </a:rPr>
              <a:t> </a:t>
            </a:r>
          </a:p>
          <a:p>
            <a:pPr marL="142509" indent="-142509" defTabSz="372767" eaLnBrk="0" hangingPunct="0"/>
            <a:r>
              <a:rPr lang="en-US" smtClean="0">
                <a:latin typeface="+mj-lt"/>
                <a:cs typeface="Times New Roman" pitchFamily="18" charset="0"/>
              </a:rPr>
              <a:t> Analysis is done based on the static removal structural </a:t>
            </a:r>
          </a:p>
          <a:p>
            <a:pPr marL="142509" indent="-142509" defTabSz="372767" eaLnBrk="0" hangingPunct="0"/>
            <a:r>
              <a:rPr lang="en-US" smtClean="0">
                <a:latin typeface="+mj-lt"/>
                <a:cs typeface="Times New Roman" pitchFamily="18" charset="0"/>
              </a:rPr>
              <a:t>This method is approximate, and hence, design loads are conservative. </a:t>
            </a:r>
          </a:p>
          <a:p>
            <a:pPr marL="142509" indent="-142509" defTabSz="372767" eaLnBrk="0" hangingPunct="0"/>
            <a:r>
              <a:rPr lang="en-US" smtClean="0">
                <a:latin typeface="+mj-lt"/>
                <a:cs typeface="Times New Roman" pitchFamily="18" charset="0"/>
              </a:rPr>
              <a:t>The main advantages of this method lie in its simplicity. </a:t>
            </a:r>
            <a:endParaRPr lang="ro-RO" smtClean="0">
              <a:latin typeface="+mj-lt"/>
              <a:cs typeface="Times New Roman" pitchFamily="18" charset="0"/>
            </a:endParaRPr>
          </a:p>
          <a:p>
            <a:pPr marL="142509" indent="-142509" defTabSz="372767" eaLnBrk="0" hangingPunct="0"/>
            <a:endParaRPr lang="ro-RO" b="1" i="1" smtClean="0">
              <a:latin typeface="+mj-lt"/>
              <a:cs typeface="Times New Roman" pitchFamily="18" charset="0"/>
            </a:endParaRPr>
          </a:p>
          <a:p>
            <a:pPr marL="142509" indent="-142509" defTabSz="372767" eaLnBrk="0" hangingPunct="0"/>
            <a:r>
              <a:rPr lang="en-US" b="1" i="1" smtClean="0">
                <a:latin typeface="+mj-lt"/>
                <a:cs typeface="Times New Roman" pitchFamily="18" charset="0"/>
              </a:rPr>
              <a:t>Linear </a:t>
            </a:r>
            <a:r>
              <a:rPr lang="en-US" b="1" i="1">
                <a:latin typeface="+mj-lt"/>
                <a:cs typeface="Times New Roman" pitchFamily="18" charset="0"/>
              </a:rPr>
              <a:t>Elastic Static </a:t>
            </a:r>
            <a:r>
              <a:rPr lang="en-US" b="1" i="1" smtClean="0">
                <a:latin typeface="+mj-lt"/>
                <a:cs typeface="Times New Roman" pitchFamily="18" charset="0"/>
              </a:rPr>
              <a:t>Analysis</a:t>
            </a:r>
            <a:endParaRPr lang="en-US">
              <a:latin typeface="+mj-lt"/>
              <a:cs typeface="Times New Roman" pitchFamily="18" charset="0"/>
            </a:endParaRPr>
          </a:p>
          <a:p>
            <a:pPr marL="142509" indent="-142509" defTabSz="372767" eaLnBrk="0" hangingPunct="0">
              <a:buFontTx/>
              <a:buChar char="•"/>
            </a:pPr>
            <a:r>
              <a:rPr lang="en-US">
                <a:latin typeface="+mj-lt"/>
                <a:cs typeface="Times New Roman" pitchFamily="18" charset="0"/>
              </a:rPr>
              <a:t>Analysis is done based on the static removal </a:t>
            </a:r>
            <a:r>
              <a:rPr lang="en-US" smtClean="0">
                <a:latin typeface="+mj-lt"/>
                <a:cs typeface="Times New Roman" pitchFamily="18" charset="0"/>
              </a:rPr>
              <a:t>major </a:t>
            </a:r>
            <a:r>
              <a:rPr lang="en-US">
                <a:latin typeface="+mj-lt"/>
                <a:cs typeface="Times New Roman" pitchFamily="18" charset="0"/>
              </a:rPr>
              <a:t>structural element. </a:t>
            </a:r>
          </a:p>
          <a:p>
            <a:pPr marL="142509" indent="-142509" defTabSz="372767" eaLnBrk="0" hangingPunct="0">
              <a:buFontTx/>
              <a:buChar char="•"/>
            </a:pPr>
            <a:r>
              <a:rPr lang="en-US">
                <a:latin typeface="+mj-lt"/>
                <a:cs typeface="Times New Roman" pitchFamily="18" charset="0"/>
              </a:rPr>
              <a:t>This method is approximate, and hence, design loads </a:t>
            </a:r>
            <a:r>
              <a:rPr lang="en-US" smtClean="0">
                <a:latin typeface="+mj-lt"/>
                <a:cs typeface="Times New Roman" pitchFamily="18" charset="0"/>
              </a:rPr>
              <a:t>conservative</a:t>
            </a:r>
            <a:r>
              <a:rPr lang="en-US">
                <a:latin typeface="+mj-lt"/>
                <a:cs typeface="Times New Roman" pitchFamily="18" charset="0"/>
              </a:rPr>
              <a:t>. </a:t>
            </a:r>
          </a:p>
          <a:p>
            <a:pPr marL="142509" indent="-142509" defTabSz="372767" eaLnBrk="0" hangingPunct="0">
              <a:buFontTx/>
              <a:buChar char="•"/>
            </a:pPr>
            <a:r>
              <a:rPr lang="en-US">
                <a:latin typeface="+mj-lt"/>
                <a:cs typeface="Times New Roman" pitchFamily="18" charset="0"/>
              </a:rPr>
              <a:t>The main advantages of this method lie in its simplicity. </a:t>
            </a:r>
          </a:p>
        </p:txBody>
      </p:sp>
      <p:sp>
        <p:nvSpPr>
          <p:cNvPr id="6649" name="Text Box 505"/>
          <p:cNvSpPr txBox="1">
            <a:spLocks noChangeArrowheads="1"/>
          </p:cNvSpPr>
          <p:nvPr/>
        </p:nvSpPr>
        <p:spPr bwMode="auto">
          <a:xfrm>
            <a:off x="11525996" y="6361153"/>
            <a:ext cx="4011811" cy="253817"/>
          </a:xfrm>
          <a:prstGeom prst="rect">
            <a:avLst/>
          </a:prstGeom>
          <a:noFill/>
          <a:ln w="9525">
            <a:noFill/>
            <a:miter lim="800000"/>
            <a:headEnd/>
            <a:tailEnd/>
          </a:ln>
          <a:effectLst/>
        </p:spPr>
        <p:txBody>
          <a:bodyPr lIns="38002" tIns="19001" rIns="38002" bIns="19001">
            <a:spAutoFit/>
          </a:bodyPr>
          <a:lstStyle/>
          <a:p>
            <a:pPr algn="ctr">
              <a:spcBef>
                <a:spcPct val="50000"/>
              </a:spcBef>
            </a:pPr>
            <a:r>
              <a:rPr lang="en-US" sz="1400">
                <a:latin typeface="Times New Roman" pitchFamily="18" charset="0"/>
                <a:cs typeface="Times New Roman" pitchFamily="18" charset="0"/>
              </a:rPr>
              <a:t>Progressive Failure of Multi-story Building</a:t>
            </a:r>
          </a:p>
        </p:txBody>
      </p:sp>
      <p:pic>
        <p:nvPicPr>
          <p:cNvPr id="40" name="Picture 39" descr="upg-logo-7.jpg"/>
          <p:cNvPicPr>
            <a:picLocks noChangeAspect="1"/>
          </p:cNvPicPr>
          <p:nvPr/>
        </p:nvPicPr>
        <p:blipFill>
          <a:blip r:embed="rId9" cstate="print"/>
          <a:stretch>
            <a:fillRect/>
          </a:stretch>
        </p:blipFill>
        <p:spPr>
          <a:xfrm>
            <a:off x="467992" y="436812"/>
            <a:ext cx="2126996" cy="2134110"/>
          </a:xfrm>
          <a:prstGeom prst="rect">
            <a:avLst/>
          </a:prstGeom>
        </p:spPr>
      </p:pic>
      <p:sp>
        <p:nvSpPr>
          <p:cNvPr id="41" name="Rectangle 4"/>
          <p:cNvSpPr>
            <a:spLocks noChangeArrowheads="1"/>
          </p:cNvSpPr>
          <p:nvPr/>
        </p:nvSpPr>
        <p:spPr bwMode="auto">
          <a:xfrm>
            <a:off x="11764962" y="1600200"/>
            <a:ext cx="6852014" cy="1074420"/>
          </a:xfrm>
          <a:prstGeom prst="rect">
            <a:avLst/>
          </a:prstGeom>
          <a:noFill/>
          <a:ln w="9525">
            <a:noFill/>
            <a:miter lim="800000"/>
            <a:headEnd/>
            <a:tailEnd/>
          </a:ln>
          <a:effectLst/>
        </p:spPr>
        <p:txBody>
          <a:bodyPr lIns="62703" tIns="31352" rIns="62703" bIns="31352" anchor="ctr"/>
          <a:lstStyle/>
          <a:p>
            <a:pPr algn="ctr" defTabSz="441383" eaLnBrk="0" hangingPunct="0"/>
            <a:r>
              <a:rPr lang="en-US" sz="3200" i="1" smtClean="0">
                <a:effectLst>
                  <a:outerShdw blurRad="38100" dist="38100" dir="2700000" algn="tl">
                    <a:srgbClr val="C0C0C0"/>
                  </a:outerShdw>
                </a:effectLst>
                <a:latin typeface="Times New Roman" pitchFamily="18" charset="0"/>
              </a:rPr>
              <a:t>Ion Popescu Dumitrescu</a:t>
            </a:r>
            <a:r>
              <a:rPr lang="en-US" sz="3200" b="1" i="1" smtClean="0">
                <a:effectLst>
                  <a:outerShdw blurRad="38100" dist="38100" dir="2700000" algn="tl">
                    <a:srgbClr val="C0C0C0"/>
                  </a:outerShdw>
                </a:effectLst>
                <a:latin typeface="Times New Roman" pitchFamily="18" charset="0"/>
              </a:rPr>
              <a:t> </a:t>
            </a:r>
            <a:endParaRPr lang="ro-RO" sz="3200" b="1" i="1" smtClean="0">
              <a:effectLst>
                <a:outerShdw blurRad="38100" dist="38100" dir="2700000" algn="tl">
                  <a:srgbClr val="C0C0C0"/>
                </a:outerShdw>
              </a:effectLst>
              <a:latin typeface="Times New Roman" pitchFamily="18" charset="0"/>
            </a:endParaRPr>
          </a:p>
          <a:p>
            <a:pPr algn="ctr" defTabSz="441383" eaLnBrk="0" hangingPunct="0"/>
            <a:r>
              <a:rPr lang="ro-RO" sz="2400" i="1" smtClean="0">
                <a:effectLst>
                  <a:outerShdw blurRad="38100" dist="38100" dir="2700000" algn="tl">
                    <a:srgbClr val="C0C0C0"/>
                  </a:outerShdw>
                </a:effectLst>
                <a:latin typeface="Times New Roman" pitchFamily="18" charset="0"/>
              </a:rPr>
              <a:t>Master TAPI Informatică 201</a:t>
            </a:r>
            <a:r>
              <a:rPr lang="en-US" sz="2400" i="1" smtClean="0">
                <a:effectLst>
                  <a:outerShdw blurRad="38100" dist="38100" dir="2700000" algn="tl">
                    <a:srgbClr val="C0C0C0"/>
                  </a:outerShdw>
                </a:effectLst>
                <a:latin typeface="Times New Roman" pitchFamily="18" charset="0"/>
              </a:rPr>
              <a:t>3</a:t>
            </a:r>
            <a:r>
              <a:rPr lang="ro-RO" sz="2400" i="1" smtClean="0">
                <a:effectLst>
                  <a:outerShdw blurRad="38100" dist="38100" dir="2700000" algn="tl">
                    <a:srgbClr val="C0C0C0"/>
                  </a:outerShdw>
                </a:effectLst>
                <a:latin typeface="Times New Roman" pitchFamily="18" charset="0"/>
              </a:rPr>
              <a:t> – proiect M2013</a:t>
            </a:r>
            <a:r>
              <a:rPr lang="en-US" sz="2400" i="1" smtClean="0">
                <a:effectLst>
                  <a:outerShdw blurRad="38100" dist="38100" dir="2700000" algn="tl">
                    <a:srgbClr val="C0C0C0"/>
                  </a:outerShdw>
                </a:effectLst>
                <a:latin typeface="Times New Roman" pitchFamily="18" charset="0"/>
              </a:rPr>
              <a:t>0</a:t>
            </a:r>
            <a:r>
              <a:rPr lang="ro-RO" sz="2400" i="1" smtClean="0">
                <a:effectLst>
                  <a:outerShdw blurRad="38100" dist="38100" dir="2700000" algn="tl">
                    <a:srgbClr val="C0C0C0"/>
                  </a:outerShdw>
                </a:effectLst>
                <a:latin typeface="Times New Roman" pitchFamily="18" charset="0"/>
              </a:rPr>
              <a:t>0</a:t>
            </a:r>
            <a:endParaRPr lang="en-US" sz="2400" b="1" i="1" baseline="30000">
              <a:effectLst>
                <a:outerShdw blurRad="38100" dist="38100" dir="2700000" algn="tl">
                  <a:srgbClr val="C0C0C0"/>
                </a:outerShdw>
              </a:effectLst>
              <a:latin typeface="Times New Roman" pitchFamily="18" charset="0"/>
            </a:endParaRPr>
          </a:p>
        </p:txBody>
      </p:sp>
      <p:sp>
        <p:nvSpPr>
          <p:cNvPr id="43" name="Text Box 480"/>
          <p:cNvSpPr txBox="1">
            <a:spLocks noChangeArrowheads="1"/>
          </p:cNvSpPr>
          <p:nvPr/>
        </p:nvSpPr>
        <p:spPr bwMode="auto">
          <a:xfrm>
            <a:off x="10545762" y="10134600"/>
            <a:ext cx="5334000" cy="4267200"/>
          </a:xfrm>
          <a:prstGeom prst="rect">
            <a:avLst/>
          </a:prstGeom>
          <a:noFill/>
          <a:ln w="9525">
            <a:noFill/>
            <a:miter lim="800000"/>
            <a:headEnd/>
            <a:tailEnd/>
          </a:ln>
          <a:effectLst/>
        </p:spPr>
        <p:txBody>
          <a:bodyPr lIns="37212" tIns="18606" rIns="37212" bIns="18606"/>
          <a:lstStyle/>
          <a:p>
            <a:pPr marL="142509" indent="-142509" defTabSz="372767" eaLnBrk="0" hangingPunct="0">
              <a:buFontTx/>
              <a:buChar char="•"/>
            </a:pPr>
            <a:r>
              <a:rPr lang="en-US" smtClean="0">
                <a:latin typeface="+mj-lt"/>
                <a:cs typeface="Times New Roman" pitchFamily="18" charset="0"/>
              </a:rPr>
              <a:t>The </a:t>
            </a:r>
            <a:r>
              <a:rPr lang="en-US">
                <a:latin typeface="+mj-lt"/>
                <a:cs typeface="Times New Roman" pitchFamily="18" charset="0"/>
              </a:rPr>
              <a:t>alternate load path method focuses on providing a redundant load path following the loss of an individual structural member, so that a disproportionate collapse will not take </a:t>
            </a:r>
            <a:r>
              <a:rPr lang="en-US" smtClean="0">
                <a:latin typeface="+mj-lt"/>
                <a:cs typeface="Times New Roman" pitchFamily="18" charset="0"/>
              </a:rPr>
              <a:t>place</a:t>
            </a:r>
            <a:endParaRPr lang="en-US">
              <a:latin typeface="+mj-lt"/>
              <a:cs typeface="Times New Roman" pitchFamily="18" charset="0"/>
            </a:endParaRPr>
          </a:p>
          <a:p>
            <a:pPr marL="142509" indent="-142509" defTabSz="372767" eaLnBrk="0" hangingPunct="0"/>
            <a:r>
              <a:rPr lang="en-US" sz="1600">
                <a:latin typeface="+mj-lt"/>
                <a:cs typeface="Times New Roman" pitchFamily="18" charset="0"/>
              </a:rPr>
              <a:t> </a:t>
            </a:r>
          </a:p>
          <a:p>
            <a:pPr marL="142509" indent="-142509" defTabSz="372767" eaLnBrk="0" hangingPunct="0">
              <a:buFontTx/>
              <a:buChar char="•"/>
            </a:pPr>
            <a:r>
              <a:rPr lang="en-US" smtClean="0">
                <a:latin typeface="+mj-lt"/>
              </a:rPr>
              <a:t>Integrity, continuity, and energy-dissipating capacity in the structural members are essential to transfer the loads from the locally damaged region to adjacent regions capable of sustaining these additional loads without collapse</a:t>
            </a:r>
            <a:r>
              <a:rPr lang="en-US" smtClean="0">
                <a:latin typeface="+mj-lt"/>
                <a:cs typeface="Times New Roman" pitchFamily="18" charset="0"/>
              </a:rPr>
              <a:t>.</a:t>
            </a:r>
            <a:endParaRPr lang="en-US">
              <a:latin typeface="+mj-lt"/>
              <a:cs typeface="Times New Roman" pitchFamily="18" charset="0"/>
            </a:endParaRPr>
          </a:p>
          <a:p>
            <a:pPr marL="142509" indent="-142509" defTabSz="372767" eaLnBrk="0" hangingPunct="0">
              <a:buFontTx/>
              <a:buChar char="•"/>
            </a:pPr>
            <a:endParaRPr lang="en-US" sz="1600" smtClean="0">
              <a:latin typeface="+mj-lt"/>
              <a:cs typeface="Times New Roman" pitchFamily="18" charset="0"/>
            </a:endParaRPr>
          </a:p>
          <a:p>
            <a:pPr marL="142509" indent="-142509" defTabSz="372767" eaLnBrk="0" hangingPunct="0">
              <a:buFontTx/>
              <a:buChar char="•"/>
            </a:pPr>
            <a:r>
              <a:rPr lang="en-US" smtClean="0">
                <a:cs typeface="Times New Roman" pitchFamily="18" charset="0"/>
              </a:rPr>
              <a:t>The alternate load path method focuses on providing a redundant load path following the loss of an individual structural member, so that a disproportionate collapse will not take place</a:t>
            </a:r>
          </a:p>
          <a:p>
            <a:pPr marL="142509" indent="-142509" defTabSz="372767" eaLnBrk="0" hangingPunct="0"/>
            <a:r>
              <a:rPr lang="en-US" smtClean="0">
                <a:cs typeface="Times New Roman" pitchFamily="18" charset="0"/>
              </a:rPr>
              <a:t> </a:t>
            </a:r>
          </a:p>
          <a:p>
            <a:pPr marL="142509" indent="-142509" defTabSz="372767" eaLnBrk="0" hangingPunct="0">
              <a:buFontTx/>
              <a:buChar char="•"/>
            </a:pPr>
            <a:endParaRPr lang="en-US" sz="1600">
              <a:latin typeface="+mj-lt"/>
              <a:cs typeface="Times New Roman" pitchFamily="18" charset="0"/>
            </a:endParaRPr>
          </a:p>
        </p:txBody>
      </p:sp>
      <p:pic>
        <p:nvPicPr>
          <p:cNvPr id="44" name="Picture 43" descr="arh.jpg"/>
          <p:cNvPicPr>
            <a:picLocks noChangeAspect="1"/>
          </p:cNvPicPr>
          <p:nvPr/>
        </p:nvPicPr>
        <p:blipFill>
          <a:blip r:embed="rId10" cstate="print"/>
          <a:stretch>
            <a:fillRect/>
          </a:stretch>
        </p:blipFill>
        <p:spPr>
          <a:xfrm>
            <a:off x="15828003" y="3276600"/>
            <a:ext cx="4766095" cy="38862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1F1C19"/>
    </a:dk1>
    <a:lt1>
      <a:srgbClr val="FFFFFF"/>
    </a:lt1>
    <a:dk2>
      <a:srgbClr val="000000"/>
    </a:dk2>
    <a:lt2>
      <a:srgbClr val="E1EBEE"/>
    </a:lt2>
    <a:accent1>
      <a:srgbClr val="96D0D9"/>
    </a:accent1>
    <a:accent2>
      <a:srgbClr val="E1EBEE"/>
    </a:accent2>
    <a:accent3>
      <a:srgbClr val="FFFFFF"/>
    </a:accent3>
    <a:accent4>
      <a:srgbClr val="191614"/>
    </a:accent4>
    <a:accent5>
      <a:srgbClr val="C9E4E9"/>
    </a:accent5>
    <a:accent6>
      <a:srgbClr val="CCD5D8"/>
    </a:accent6>
    <a:hlink>
      <a:srgbClr val="ABD1D6"/>
    </a:hlink>
    <a:folHlink>
      <a:srgbClr val="FF7C80"/>
    </a:folHlink>
  </a:clrScheme>
</a:themeOverride>
</file>

<file path=docProps/app.xml><?xml version="1.0" encoding="utf-8"?>
<Properties xmlns="http://schemas.openxmlformats.org/officeDocument/2006/extended-properties" xmlns:vt="http://schemas.openxmlformats.org/officeDocument/2006/docPropsVTypes">
  <TotalTime>305</TotalTime>
  <Words>546</Words>
  <Application>Microsoft Office PowerPoint</Application>
  <PresentationFormat>Custom</PresentationFormat>
  <Paragraphs>40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TIMF poster</dc:title>
  <dc:creator>Z</dc:creator>
  <cp:lastModifiedBy>ZX</cp:lastModifiedBy>
  <cp:revision>79</cp:revision>
  <dcterms:created xsi:type="dcterms:W3CDTF">2005-03-09T05:48:22Z</dcterms:created>
  <dcterms:modified xsi:type="dcterms:W3CDTF">2014-04-02T07:39:40Z</dcterms:modified>
</cp:coreProperties>
</file>