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2655767"/>
            <a:ext cx="55710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grpSp>
        <p:nvGrpSpPr>
          <p:cNvPr id="2" name="Google Shape;308;p2"/>
          <p:cNvGrpSpPr/>
          <p:nvPr/>
        </p:nvGrpSpPr>
        <p:grpSpPr>
          <a:xfrm>
            <a:off x="581092" y="367873"/>
            <a:ext cx="1406883" cy="1875844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oogle Shape;316;p2"/>
          <p:cNvGrpSpPr/>
          <p:nvPr/>
        </p:nvGrpSpPr>
        <p:grpSpPr>
          <a:xfrm>
            <a:off x="6272307" y="4834432"/>
            <a:ext cx="1878008" cy="2507869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" name="Google Shape;345;p2"/>
          <p:cNvGrpSpPr/>
          <p:nvPr/>
        </p:nvGrpSpPr>
        <p:grpSpPr>
          <a:xfrm rot="-1240170">
            <a:off x="2420009" y="1270727"/>
            <a:ext cx="854635" cy="663891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" name="Google Shape;348;p2"/>
          <p:cNvGrpSpPr/>
          <p:nvPr/>
        </p:nvGrpSpPr>
        <p:grpSpPr>
          <a:xfrm>
            <a:off x="1431183" y="4575168"/>
            <a:ext cx="1789007" cy="4067965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lanets">
  <p:cSld name="Blank with planets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"/>
          <p:cNvSpPr txBox="1">
            <a:spLocks noGrp="1"/>
          </p:cNvSpPr>
          <p:nvPr>
            <p:ph type="sldNum" idx="12"/>
          </p:nvPr>
        </p:nvSpPr>
        <p:spPr>
          <a:xfrm>
            <a:off x="4297650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Google Shape;687;p11"/>
          <p:cNvGrpSpPr/>
          <p:nvPr/>
        </p:nvGrpSpPr>
        <p:grpSpPr>
          <a:xfrm>
            <a:off x="581156" y="367889"/>
            <a:ext cx="1130761" cy="1507681"/>
            <a:chOff x="1911350" y="374650"/>
            <a:chExt cx="1739900" cy="1739900"/>
          </a:xfrm>
        </p:grpSpPr>
        <p:sp>
          <p:nvSpPr>
            <p:cNvPr id="688" name="Google Shape;688;p11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" name="Google Shape;689;p11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90" name="Google Shape;690;p11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1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1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11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oogle Shape;695;p11"/>
          <p:cNvGrpSpPr/>
          <p:nvPr/>
        </p:nvGrpSpPr>
        <p:grpSpPr>
          <a:xfrm>
            <a:off x="6777443" y="5102650"/>
            <a:ext cx="1407373" cy="1879388"/>
            <a:chOff x="7512049" y="977900"/>
            <a:chExt cx="4121150" cy="4127500"/>
          </a:xfrm>
        </p:grpSpPr>
        <p:sp>
          <p:nvSpPr>
            <p:cNvPr id="696" name="Google Shape;696;p11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" name="Google Shape;697;p11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98" name="Google Shape;698;p11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11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" name="Google Shape;724;p11"/>
          <p:cNvGrpSpPr/>
          <p:nvPr/>
        </p:nvGrpSpPr>
        <p:grpSpPr>
          <a:xfrm rot="-1239922">
            <a:off x="1885099" y="1161776"/>
            <a:ext cx="685328" cy="532371"/>
            <a:chOff x="4376200" y="2476500"/>
            <a:chExt cx="2190750" cy="1276350"/>
          </a:xfrm>
        </p:grpSpPr>
        <p:sp>
          <p:nvSpPr>
            <p:cNvPr id="725" name="Google Shape;725;p11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1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" name="Google Shape;727;p11"/>
          <p:cNvGrpSpPr/>
          <p:nvPr/>
        </p:nvGrpSpPr>
        <p:grpSpPr>
          <a:xfrm>
            <a:off x="138859" y="4830324"/>
            <a:ext cx="1426711" cy="3244153"/>
            <a:chOff x="385907" y="2954040"/>
            <a:chExt cx="2496869" cy="4258164"/>
          </a:xfrm>
        </p:grpSpPr>
        <p:sp>
          <p:nvSpPr>
            <p:cNvPr id="728" name="Google Shape;728;p11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" name="Google Shape;735;p11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736" name="Google Shape;736;p11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11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8" name="Google Shape;748;p11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>
            <a:spLocks noGrp="1"/>
          </p:cNvSpPr>
          <p:nvPr>
            <p:ph type="ctrTitle"/>
          </p:nvPr>
        </p:nvSpPr>
        <p:spPr>
          <a:xfrm>
            <a:off x="1953550" y="2111133"/>
            <a:ext cx="52368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subTitle" idx="1"/>
          </p:nvPr>
        </p:nvSpPr>
        <p:spPr>
          <a:xfrm>
            <a:off x="1953550" y="3786739"/>
            <a:ext cx="52368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grpSp>
        <p:nvGrpSpPr>
          <p:cNvPr id="2" name="Google Shape;373;p3"/>
          <p:cNvGrpSpPr/>
          <p:nvPr/>
        </p:nvGrpSpPr>
        <p:grpSpPr>
          <a:xfrm>
            <a:off x="547417" y="-198171"/>
            <a:ext cx="1151118" cy="1534824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oogle Shape;381;p3"/>
          <p:cNvGrpSpPr/>
          <p:nvPr/>
        </p:nvGrpSpPr>
        <p:grpSpPr>
          <a:xfrm>
            <a:off x="6583828" y="5444653"/>
            <a:ext cx="1449408" cy="1935523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" name="Google Shape;410;p3"/>
          <p:cNvGrpSpPr/>
          <p:nvPr/>
        </p:nvGrpSpPr>
        <p:grpSpPr>
          <a:xfrm rot="700023">
            <a:off x="1004611" y="1922256"/>
            <a:ext cx="854745" cy="663976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" name="Google Shape;413;p3"/>
          <p:cNvGrpSpPr/>
          <p:nvPr/>
        </p:nvGrpSpPr>
        <p:grpSpPr>
          <a:xfrm rot="-929110">
            <a:off x="7064198" y="230417"/>
            <a:ext cx="2366368" cy="4175111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rot="-931907" flipH="1">
              <a:off x="2906465" y="2790999"/>
              <a:ext cx="1941119" cy="3996422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"/>
          <p:cNvSpPr txBox="1">
            <a:spLocks noGrp="1"/>
          </p:cNvSpPr>
          <p:nvPr>
            <p:ph type="body" idx="1"/>
          </p:nvPr>
        </p:nvSpPr>
        <p:spPr>
          <a:xfrm>
            <a:off x="2095100" y="2171200"/>
            <a:ext cx="4953900" cy="10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⋆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37" name="Google Shape;437;p4"/>
          <p:cNvSpPr txBox="1"/>
          <p:nvPr/>
        </p:nvSpPr>
        <p:spPr>
          <a:xfrm>
            <a:off x="3593400" y="940225"/>
            <a:ext cx="1957200" cy="871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20124D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rPr>
              <a:t>“</a:t>
            </a:r>
            <a:endParaRPr sz="9600" b="1">
              <a:solidFill>
                <a:srgbClr val="FFFFFF"/>
              </a:solidFill>
              <a:latin typeface="Megrim"/>
              <a:ea typeface="Megrim"/>
              <a:cs typeface="Megrim"/>
              <a:sym typeface="Megrim"/>
            </a:endParaRPr>
          </a:p>
        </p:txBody>
      </p:sp>
      <p:sp>
        <p:nvSpPr>
          <p:cNvPr id="438" name="Google Shape;438;p4"/>
          <p:cNvSpPr txBox="1">
            <a:spLocks noGrp="1"/>
          </p:cNvSpPr>
          <p:nvPr>
            <p:ph type="sldNum" idx="12"/>
          </p:nvPr>
        </p:nvSpPr>
        <p:spPr>
          <a:xfrm>
            <a:off x="4297650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Google Shape;439;p4"/>
          <p:cNvGrpSpPr/>
          <p:nvPr/>
        </p:nvGrpSpPr>
        <p:grpSpPr>
          <a:xfrm>
            <a:off x="7362915" y="3623581"/>
            <a:ext cx="1307013" cy="1742684"/>
            <a:chOff x="1911350" y="374650"/>
            <a:chExt cx="1739900" cy="1739900"/>
          </a:xfrm>
        </p:grpSpPr>
        <p:sp>
          <p:nvSpPr>
            <p:cNvPr id="440" name="Google Shape;440;p4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" name="Google Shape;441;p4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442" name="Google Shape;442;p4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4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4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oogle Shape;447;p4"/>
          <p:cNvGrpSpPr/>
          <p:nvPr/>
        </p:nvGrpSpPr>
        <p:grpSpPr>
          <a:xfrm>
            <a:off x="646289" y="463833"/>
            <a:ext cx="621469" cy="829903"/>
            <a:chOff x="7512049" y="977900"/>
            <a:chExt cx="4121150" cy="4127500"/>
          </a:xfrm>
        </p:grpSpPr>
        <p:sp>
          <p:nvSpPr>
            <p:cNvPr id="448" name="Google Shape;448;p4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" name="Google Shape;449;p4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450" name="Google Shape;450;p4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4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4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4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4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4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4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4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4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4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4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4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4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4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" name="Google Shape;476;p4"/>
          <p:cNvGrpSpPr/>
          <p:nvPr/>
        </p:nvGrpSpPr>
        <p:grpSpPr>
          <a:xfrm rot="-906665">
            <a:off x="1352468" y="1122488"/>
            <a:ext cx="1444582" cy="1122168"/>
            <a:chOff x="4376200" y="2476500"/>
            <a:chExt cx="2190750" cy="1276350"/>
          </a:xfrm>
        </p:grpSpPr>
        <p:sp>
          <p:nvSpPr>
            <p:cNvPr id="477" name="Google Shape;477;p4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" name="Google Shape;479;p4"/>
          <p:cNvGrpSpPr/>
          <p:nvPr/>
        </p:nvGrpSpPr>
        <p:grpSpPr>
          <a:xfrm rot="1081124" flipH="1">
            <a:off x="245074" y="3998208"/>
            <a:ext cx="1423886" cy="3237729"/>
            <a:chOff x="385907" y="2954040"/>
            <a:chExt cx="2496869" cy="4258164"/>
          </a:xfrm>
        </p:grpSpPr>
        <p:sp>
          <p:nvSpPr>
            <p:cNvPr id="480" name="Google Shape;480;p4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" name="Google Shape;487;p4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88" name="Google Shape;488;p4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0" name="Google Shape;500;p4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>
            <a:spLocks noGrp="1"/>
          </p:cNvSpPr>
          <p:nvPr>
            <p:ph type="title"/>
          </p:nvPr>
        </p:nvSpPr>
        <p:spPr>
          <a:xfrm>
            <a:off x="1315475" y="1144667"/>
            <a:ext cx="6513000" cy="8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503" name="Google Shape;503;p5"/>
          <p:cNvSpPr txBox="1">
            <a:spLocks noGrp="1"/>
          </p:cNvSpPr>
          <p:nvPr>
            <p:ph type="body" idx="1"/>
          </p:nvPr>
        </p:nvSpPr>
        <p:spPr>
          <a:xfrm>
            <a:off x="1315475" y="2103713"/>
            <a:ext cx="6513000" cy="35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04" name="Google Shape;504;p5"/>
          <p:cNvSpPr txBox="1">
            <a:spLocks noGrp="1"/>
          </p:cNvSpPr>
          <p:nvPr>
            <p:ph type="sldNum" idx="12"/>
          </p:nvPr>
        </p:nvSpPr>
        <p:spPr>
          <a:xfrm>
            <a:off x="4297650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Google Shape;505;p5"/>
          <p:cNvGrpSpPr/>
          <p:nvPr/>
        </p:nvGrpSpPr>
        <p:grpSpPr>
          <a:xfrm>
            <a:off x="7662321" y="5179125"/>
            <a:ext cx="571209" cy="761612"/>
            <a:chOff x="1911350" y="374650"/>
            <a:chExt cx="1739900" cy="1739900"/>
          </a:xfrm>
        </p:grpSpPr>
        <p:sp>
          <p:nvSpPr>
            <p:cNvPr id="506" name="Google Shape;506;p5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" name="Google Shape;507;p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08" name="Google Shape;508;p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oogle Shape;513;p5"/>
          <p:cNvGrpSpPr/>
          <p:nvPr/>
        </p:nvGrpSpPr>
        <p:grpSpPr>
          <a:xfrm>
            <a:off x="370412" y="1083397"/>
            <a:ext cx="445084" cy="594360"/>
            <a:chOff x="7512049" y="977900"/>
            <a:chExt cx="4121150" cy="4127500"/>
          </a:xfrm>
        </p:grpSpPr>
        <p:sp>
          <p:nvSpPr>
            <p:cNvPr id="514" name="Google Shape;514;p5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" name="Google Shape;515;p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16" name="Google Shape;516;p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" name="Google Shape;542;p5"/>
          <p:cNvGrpSpPr/>
          <p:nvPr/>
        </p:nvGrpSpPr>
        <p:grpSpPr>
          <a:xfrm rot="-907479">
            <a:off x="1345187" y="287195"/>
            <a:ext cx="506294" cy="393295"/>
            <a:chOff x="4376200" y="2476500"/>
            <a:chExt cx="2190750" cy="1276350"/>
          </a:xfrm>
        </p:grpSpPr>
        <p:sp>
          <p:nvSpPr>
            <p:cNvPr id="543" name="Google Shape;543;p5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>
            <a:spLocks noGrp="1"/>
          </p:cNvSpPr>
          <p:nvPr>
            <p:ph type="title"/>
          </p:nvPr>
        </p:nvSpPr>
        <p:spPr>
          <a:xfrm>
            <a:off x="1315475" y="1144667"/>
            <a:ext cx="6513000" cy="8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547" name="Google Shape;547;p6"/>
          <p:cNvSpPr txBox="1">
            <a:spLocks noGrp="1"/>
          </p:cNvSpPr>
          <p:nvPr>
            <p:ph type="body" idx="1"/>
          </p:nvPr>
        </p:nvSpPr>
        <p:spPr>
          <a:xfrm>
            <a:off x="1315487" y="2103700"/>
            <a:ext cx="3161400" cy="39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48" name="Google Shape;548;p6"/>
          <p:cNvSpPr txBox="1">
            <a:spLocks noGrp="1"/>
          </p:cNvSpPr>
          <p:nvPr>
            <p:ph type="body" idx="2"/>
          </p:nvPr>
        </p:nvSpPr>
        <p:spPr>
          <a:xfrm>
            <a:off x="4667184" y="2103700"/>
            <a:ext cx="3161400" cy="39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49" name="Google Shape;549;p6"/>
          <p:cNvSpPr txBox="1">
            <a:spLocks noGrp="1"/>
          </p:cNvSpPr>
          <p:nvPr>
            <p:ph type="sldNum" idx="12"/>
          </p:nvPr>
        </p:nvSpPr>
        <p:spPr>
          <a:xfrm>
            <a:off x="4297650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Google Shape;550;p6"/>
          <p:cNvGrpSpPr/>
          <p:nvPr/>
        </p:nvGrpSpPr>
        <p:grpSpPr>
          <a:xfrm>
            <a:off x="8116072" y="4773225"/>
            <a:ext cx="571209" cy="761612"/>
            <a:chOff x="1911350" y="374650"/>
            <a:chExt cx="1739900" cy="1739900"/>
          </a:xfrm>
        </p:grpSpPr>
        <p:sp>
          <p:nvSpPr>
            <p:cNvPr id="551" name="Google Shape;551;p6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" name="Google Shape;552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oogle Shape;558;p6"/>
          <p:cNvGrpSpPr/>
          <p:nvPr/>
        </p:nvGrpSpPr>
        <p:grpSpPr>
          <a:xfrm>
            <a:off x="370412" y="1083397"/>
            <a:ext cx="445084" cy="594360"/>
            <a:chOff x="7512049" y="977900"/>
            <a:chExt cx="4121150" cy="4127500"/>
          </a:xfrm>
        </p:grpSpPr>
        <p:sp>
          <p:nvSpPr>
            <p:cNvPr id="559" name="Google Shape;559;p6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" name="Google Shape;560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" name="Google Shape;587;p6"/>
          <p:cNvGrpSpPr/>
          <p:nvPr/>
        </p:nvGrpSpPr>
        <p:grpSpPr>
          <a:xfrm rot="-907479">
            <a:off x="1345187" y="287195"/>
            <a:ext cx="506294" cy="393295"/>
            <a:chOff x="4376200" y="2476500"/>
            <a:chExt cx="2190750" cy="1276350"/>
          </a:xfrm>
        </p:grpSpPr>
        <p:sp>
          <p:nvSpPr>
            <p:cNvPr id="588" name="Google Shape;588;p6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"/>
          <p:cNvSpPr txBox="1">
            <a:spLocks noGrp="1"/>
          </p:cNvSpPr>
          <p:nvPr>
            <p:ph type="title"/>
          </p:nvPr>
        </p:nvSpPr>
        <p:spPr>
          <a:xfrm>
            <a:off x="1315475" y="1144667"/>
            <a:ext cx="6513000" cy="8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592" name="Google Shape;592;p7"/>
          <p:cNvSpPr txBox="1">
            <a:spLocks noGrp="1"/>
          </p:cNvSpPr>
          <p:nvPr>
            <p:ph type="body" idx="1"/>
          </p:nvPr>
        </p:nvSpPr>
        <p:spPr>
          <a:xfrm>
            <a:off x="1315475" y="2103700"/>
            <a:ext cx="2078700" cy="39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93" name="Google Shape;593;p7"/>
          <p:cNvSpPr txBox="1">
            <a:spLocks noGrp="1"/>
          </p:cNvSpPr>
          <p:nvPr>
            <p:ph type="body" idx="2"/>
          </p:nvPr>
        </p:nvSpPr>
        <p:spPr>
          <a:xfrm>
            <a:off x="3500604" y="2103700"/>
            <a:ext cx="2078700" cy="39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94" name="Google Shape;594;p7"/>
          <p:cNvSpPr txBox="1">
            <a:spLocks noGrp="1"/>
          </p:cNvSpPr>
          <p:nvPr>
            <p:ph type="body" idx="3"/>
          </p:nvPr>
        </p:nvSpPr>
        <p:spPr>
          <a:xfrm>
            <a:off x="5685733" y="2103700"/>
            <a:ext cx="2078700" cy="39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95" name="Google Shape;595;p7"/>
          <p:cNvSpPr txBox="1">
            <a:spLocks noGrp="1"/>
          </p:cNvSpPr>
          <p:nvPr>
            <p:ph type="sldNum" idx="12"/>
          </p:nvPr>
        </p:nvSpPr>
        <p:spPr>
          <a:xfrm>
            <a:off x="4297650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Google Shape;596;p7"/>
          <p:cNvGrpSpPr/>
          <p:nvPr/>
        </p:nvGrpSpPr>
        <p:grpSpPr>
          <a:xfrm>
            <a:off x="8116072" y="4773225"/>
            <a:ext cx="571209" cy="761612"/>
            <a:chOff x="1911350" y="374650"/>
            <a:chExt cx="1739900" cy="1739900"/>
          </a:xfrm>
        </p:grpSpPr>
        <p:sp>
          <p:nvSpPr>
            <p:cNvPr id="597" name="Google Shape;597;p7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" name="Google Shape;598;p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99" name="Google Shape;599;p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oogle Shape;604;p7"/>
          <p:cNvGrpSpPr/>
          <p:nvPr/>
        </p:nvGrpSpPr>
        <p:grpSpPr>
          <a:xfrm>
            <a:off x="370412" y="1083397"/>
            <a:ext cx="445084" cy="594360"/>
            <a:chOff x="7512049" y="977900"/>
            <a:chExt cx="4121150" cy="4127500"/>
          </a:xfrm>
        </p:grpSpPr>
        <p:sp>
          <p:nvSpPr>
            <p:cNvPr id="605" name="Google Shape;605;p7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" name="Google Shape;606;p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07" name="Google Shape;607;p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" name="Google Shape;633;p7"/>
          <p:cNvGrpSpPr/>
          <p:nvPr/>
        </p:nvGrpSpPr>
        <p:grpSpPr>
          <a:xfrm rot="-907479">
            <a:off x="1345187" y="287195"/>
            <a:ext cx="506294" cy="393295"/>
            <a:chOff x="4376200" y="2476500"/>
            <a:chExt cx="2190750" cy="1276350"/>
          </a:xfrm>
        </p:grpSpPr>
        <p:sp>
          <p:nvSpPr>
            <p:cNvPr id="634" name="Google Shape;634;p7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"/>
          <p:cNvSpPr txBox="1">
            <a:spLocks noGrp="1"/>
          </p:cNvSpPr>
          <p:nvPr>
            <p:ph type="title"/>
          </p:nvPr>
        </p:nvSpPr>
        <p:spPr>
          <a:xfrm>
            <a:off x="1315475" y="1144667"/>
            <a:ext cx="6513000" cy="8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638" name="Google Shape;638;p8"/>
          <p:cNvSpPr txBox="1">
            <a:spLocks noGrp="1"/>
          </p:cNvSpPr>
          <p:nvPr>
            <p:ph type="sldNum" idx="12"/>
          </p:nvPr>
        </p:nvSpPr>
        <p:spPr>
          <a:xfrm>
            <a:off x="4297650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Google Shape;639;p8"/>
          <p:cNvGrpSpPr/>
          <p:nvPr/>
        </p:nvGrpSpPr>
        <p:grpSpPr>
          <a:xfrm>
            <a:off x="8116072" y="4773225"/>
            <a:ext cx="571209" cy="761612"/>
            <a:chOff x="1911350" y="374650"/>
            <a:chExt cx="1739900" cy="1739900"/>
          </a:xfrm>
        </p:grpSpPr>
        <p:sp>
          <p:nvSpPr>
            <p:cNvPr id="640" name="Google Shape;640;p8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" name="Google Shape;641;p8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42" name="Google Shape;642;p8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oogle Shape;647;p8"/>
          <p:cNvGrpSpPr/>
          <p:nvPr/>
        </p:nvGrpSpPr>
        <p:grpSpPr>
          <a:xfrm>
            <a:off x="370412" y="1083397"/>
            <a:ext cx="445084" cy="594360"/>
            <a:chOff x="7512049" y="977900"/>
            <a:chExt cx="4121150" cy="4127500"/>
          </a:xfrm>
        </p:grpSpPr>
        <p:sp>
          <p:nvSpPr>
            <p:cNvPr id="648" name="Google Shape;648;p8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" name="Google Shape;649;p8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50" name="Google Shape;650;p8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8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" name="Google Shape;676;p8"/>
          <p:cNvGrpSpPr/>
          <p:nvPr/>
        </p:nvGrpSpPr>
        <p:grpSpPr>
          <a:xfrm rot="-907479">
            <a:off x="1345187" y="287195"/>
            <a:ext cx="506294" cy="393295"/>
            <a:chOff x="4376200" y="2476500"/>
            <a:chExt cx="2190750" cy="1276350"/>
          </a:xfrm>
        </p:grpSpPr>
        <p:sp>
          <p:nvSpPr>
            <p:cNvPr id="677" name="Google Shape;677;p8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"/>
          <p:cNvSpPr txBox="1">
            <a:spLocks noGrp="1"/>
          </p:cNvSpPr>
          <p:nvPr>
            <p:ph type="body" idx="1"/>
          </p:nvPr>
        </p:nvSpPr>
        <p:spPr>
          <a:xfrm>
            <a:off x="1487475" y="5265467"/>
            <a:ext cx="61689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81" name="Google Shape;681;p9"/>
          <p:cNvSpPr txBox="1">
            <a:spLocks noGrp="1"/>
          </p:cNvSpPr>
          <p:nvPr>
            <p:ph type="sldNum" idx="12"/>
          </p:nvPr>
        </p:nvSpPr>
        <p:spPr>
          <a:xfrm>
            <a:off x="4297650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82" name="Google Shape;682;p9"/>
          <p:cNvSpPr/>
          <p:nvPr/>
        </p:nvSpPr>
        <p:spPr>
          <a:xfrm>
            <a:off x="1116000" y="742084"/>
            <a:ext cx="6912000" cy="4548800"/>
          </a:xfrm>
          <a:prstGeom prst="roundRect">
            <a:avLst>
              <a:gd name="adj" fmla="val 1858"/>
            </a:avLst>
          </a:prstGeom>
          <a:solidFill>
            <a:schemeClr val="lt2"/>
          </a:solidFill>
          <a:ln>
            <a:noFill/>
          </a:ln>
          <a:effectLst>
            <a:outerShdw blurRad="21431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0"/>
          <p:cNvSpPr txBox="1">
            <a:spLocks noGrp="1"/>
          </p:cNvSpPr>
          <p:nvPr>
            <p:ph type="sldNum" idx="12"/>
          </p:nvPr>
        </p:nvSpPr>
        <p:spPr>
          <a:xfrm>
            <a:off x="4297650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6;p1"/>
          <p:cNvGrpSpPr/>
          <p:nvPr/>
        </p:nvGrpSpPr>
        <p:grpSpPr>
          <a:xfrm>
            <a:off x="134983" y="31285"/>
            <a:ext cx="8836892" cy="6807943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1144667"/>
            <a:ext cx="6513000" cy="8272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2103713"/>
            <a:ext cx="6513000" cy="35940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3" name="Google Shape;301;p1"/>
          <p:cNvGrpSpPr/>
          <p:nvPr/>
        </p:nvGrpSpPr>
        <p:grpSpPr>
          <a:xfrm>
            <a:off x="0" y="0"/>
            <a:ext cx="9144266" cy="6857923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Galaxy Impact</a:t>
            </a:r>
            <a:r>
              <a:rPr lang="ru-RU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/>
            </a:r>
            <a:br>
              <a:rPr lang="ru-RU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Bogdan</a:t>
            </a:r>
            <a:r>
              <a:rPr lang="en-US" dirty="0" smtClean="0"/>
              <a:t> </a:t>
            </a:r>
            <a:r>
              <a:rPr lang="en-US" dirty="0" err="1" smtClean="0"/>
              <a:t>Teodorov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Summary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"Galaxy Impact" is an immersive 2D space shooter designed for PC gaming enthusiasts, offering a nostalgic nod to classic arcade titles while introducing a fresh and visually captivating experience. </a:t>
            </a:r>
          </a:p>
          <a:p>
            <a:pPr algn="just"/>
            <a:r>
              <a:rPr lang="en-US" dirty="0" smtClean="0"/>
              <a:t>Players take command and navigate through a beautifully rendered galactic landscape filled with intense, retro-inspired space battles. T</a:t>
            </a:r>
          </a:p>
          <a:p>
            <a:pPr algn="just"/>
            <a:r>
              <a:rPr lang="en-US" dirty="0" smtClean="0"/>
              <a:t>he game seamlessly combines classic 8-bit graphics with the beloved </a:t>
            </a:r>
            <a:r>
              <a:rPr lang="en-US" dirty="0" err="1" smtClean="0"/>
              <a:t>gameplay</a:t>
            </a:r>
            <a:r>
              <a:rPr lang="en-US" dirty="0" smtClean="0"/>
              <a:t> mechanics of classic 2D shooters, creating a thrilling and accessible gaming experience.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/>
            <a:r>
              <a:rPr lang="en-US" sz="3800" dirty="0" smtClean="0"/>
              <a:t>"Galaxy Impact" is a thrilling 2D space shooter game designed for PC, immersing players in a visually stunning intergalactic adventure. </a:t>
            </a:r>
          </a:p>
          <a:p>
            <a:pPr algn="just"/>
            <a:r>
              <a:rPr lang="en-US" sz="3800" dirty="0" smtClean="0"/>
              <a:t>Set against the backdrop of a vast and mesmerizing galaxy, players  pilot customizable spaceships through challenging levels, engaging in intense battles against waves of enemy spacecraft and colossal boss encounters. The </a:t>
            </a:r>
            <a:r>
              <a:rPr lang="en-US" sz="3800" dirty="0" err="1" smtClean="0"/>
              <a:t>gameplay</a:t>
            </a:r>
            <a:r>
              <a:rPr lang="en-US" sz="3800" dirty="0" smtClean="0"/>
              <a:t> is inspired by classic arcade to recreate a nostalgic yet innovative experience and vibe.</a:t>
            </a:r>
            <a:endParaRPr lang="ru-RU" sz="3800" dirty="0" smtClean="0"/>
          </a:p>
          <a:p>
            <a:pPr algn="just"/>
            <a:r>
              <a:rPr lang="en-US" sz="3800" dirty="0" smtClean="0"/>
              <a:t>Players embark on a quest to uncover the mysteries of the galaxy, facing numerous obstacles, upgrading their ships with powerful weapons, and confronting intelligent adversaries. The narrative unfolds gradually, providing a sense of purpose and depth to the fast-paced action. </a:t>
            </a:r>
            <a:endParaRPr lang="ru-RU" sz="3800" dirty="0" smtClean="0"/>
          </a:p>
          <a:p>
            <a:pPr indent="342900" algn="just"/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Main Character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main character is a skilled space pilot, who is eager to discover various mysteries hidden within the galaxy. Piloting a spacecraft, player navigates through the galaxy, facing adversaries and upgrading its ship as he/she progresses. </a:t>
            </a:r>
          </a:p>
          <a:p>
            <a:r>
              <a:rPr lang="en-US" dirty="0" smtClean="0"/>
              <a:t>The main character's abilities evolve with </a:t>
            </a:r>
            <a:r>
              <a:rPr lang="en-US" dirty="0" err="1" smtClean="0"/>
              <a:t>gameplay</a:t>
            </a:r>
            <a:r>
              <a:rPr lang="en-US" dirty="0" smtClean="0"/>
              <a:t>, unlocking new weapons, defensive capabilities, and special maneuvers. 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6513000" cy="827200"/>
          </a:xfrm>
        </p:spPr>
        <p:txBody>
          <a:bodyPr/>
          <a:lstStyle/>
          <a:p>
            <a:r>
              <a:rPr lang="en-US" b="1" dirty="0" smtClean="0"/>
              <a:t>Sketch of Main Character</a:t>
            </a:r>
            <a:endParaRPr lang="ru-RU" dirty="0"/>
          </a:p>
        </p:txBody>
      </p:sp>
      <p:pic>
        <p:nvPicPr>
          <p:cNvPr id="6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916832"/>
            <a:ext cx="2189468" cy="168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1043608" y="4005064"/>
            <a:ext cx="6480720" cy="1994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81000"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  <a:buSzPts val="2400"/>
              <a:buFont typeface="Abel"/>
              <a:buChar char="⋆"/>
            </a:pPr>
            <a:r>
              <a:rPr lang="en-US" sz="1700" dirty="0" smtClean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Armed to the teeth, the spaceship is equipped with an array of energy weapons, missiles, and defensive systems.</a:t>
            </a:r>
          </a:p>
          <a:p>
            <a:pPr marL="457200" indent="-381000"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  <a:buSzPts val="2400"/>
              <a:buFont typeface="Abel"/>
              <a:buChar char="⋆"/>
            </a:pPr>
            <a:r>
              <a:rPr lang="en-US" sz="1700" dirty="0" smtClean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Each </a:t>
            </a:r>
            <a:r>
              <a:rPr lang="en-US" dirty="0" smtClean="0">
                <a:solidFill>
                  <a:schemeClr val="bg1"/>
                </a:solidFill>
              </a:rPr>
              <a:t>weapon has its unique visual signature, from laser beams slicing through the void to explosive missiles creating vibrant bursts of color.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indent="-381000"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  <a:buSzPts val="2400"/>
              <a:buFont typeface="Abel"/>
              <a:buChar char="⋆"/>
            </a:pPr>
            <a:r>
              <a:rPr lang="en-US" dirty="0" smtClean="0">
                <a:solidFill>
                  <a:schemeClr val="bg1"/>
                </a:solidFill>
              </a:rPr>
              <a:t>As </a:t>
            </a:r>
            <a:r>
              <a:rPr lang="en-US" dirty="0" smtClean="0">
                <a:solidFill>
                  <a:schemeClr val="bg1"/>
                </a:solidFill>
              </a:rPr>
              <a:t>player progresses, he/she can unlock and upgrade these weapons to be able to surpass any challenges standing on the way to discover secrets of galaxy.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Opponents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Opponents in "Galaxy Impact" vary in intelligence and tactics. </a:t>
            </a:r>
          </a:p>
          <a:p>
            <a:r>
              <a:rPr lang="en-US" dirty="0" smtClean="0"/>
              <a:t>Enemy spacecraft exhibit diverse attack patterns, utilizing evasive maneuvers, formations, and strategic retreats. </a:t>
            </a:r>
          </a:p>
          <a:p>
            <a:r>
              <a:rPr lang="en-US" dirty="0" smtClean="0"/>
              <a:t>Boss encounters present formidable challenges, requiring players to adapt their strategies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6513000" cy="827200"/>
          </a:xfrm>
        </p:spPr>
        <p:txBody>
          <a:bodyPr>
            <a:normAutofit/>
          </a:bodyPr>
          <a:lstStyle/>
          <a:p>
            <a:r>
              <a:rPr lang="en-US" b="1" dirty="0" smtClean="0"/>
              <a:t>Sketch of Opponents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72816"/>
            <a:ext cx="1224136" cy="71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484784"/>
            <a:ext cx="1307976" cy="13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l="7098"/>
          <a:stretch>
            <a:fillRect/>
          </a:stretch>
        </p:blipFill>
        <p:spPr bwMode="auto">
          <a:xfrm>
            <a:off x="5580112" y="1772816"/>
            <a:ext cx="1224136" cy="89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1043608" y="3645024"/>
            <a:ext cx="6768752" cy="194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81000" algn="just"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  <a:buSzPts val="2400"/>
              <a:buFont typeface="Abel"/>
              <a:buChar char="⋆"/>
            </a:pPr>
            <a:r>
              <a:rPr lang="en-US" sz="2400" dirty="0" smtClean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Regular enemies will be small, nimble spaceships with a sleek design armored with laser guns or heavy weaponry depending on the type of enemy. </a:t>
            </a:r>
          </a:p>
          <a:p>
            <a:pPr marL="457200" indent="-381000" algn="just"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  <a:buSzPts val="2400"/>
              <a:buFont typeface="Abel"/>
              <a:buChar char="⋆"/>
            </a:pPr>
            <a:r>
              <a:rPr lang="en-US" sz="2400" dirty="0" smtClean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Some of them will have non </a:t>
            </a:r>
            <a:r>
              <a:rPr lang="en-US" sz="2400" dirty="0" smtClean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laniary </a:t>
            </a:r>
            <a:r>
              <a:rPr lang="en-US" sz="2400" dirty="0" smtClean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pattern to make them challenging targets.</a:t>
            </a:r>
            <a:endParaRPr lang="ru-RU" sz="2400" dirty="0" smtClean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3000" cy="827200"/>
          </a:xfrm>
        </p:spPr>
        <p:txBody>
          <a:bodyPr/>
          <a:lstStyle/>
          <a:p>
            <a:r>
              <a:rPr lang="en-US" b="1" dirty="0" smtClean="0"/>
              <a:t>Sketch of Opponents pt.2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1347195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r="3169" b="475"/>
          <a:stretch>
            <a:fillRect/>
          </a:stretch>
        </p:blipFill>
        <p:spPr bwMode="auto">
          <a:xfrm>
            <a:off x="3851920" y="1772816"/>
            <a:ext cx="122413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1700808"/>
            <a:ext cx="1487368" cy="164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467544" y="4077072"/>
            <a:ext cx="75608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81000" algn="just">
              <a:spcBef>
                <a:spcPts val="600"/>
              </a:spcBef>
              <a:buClr>
                <a:srgbClr val="FFFFFF"/>
              </a:buClr>
              <a:buSzPts val="2400"/>
              <a:buFont typeface="Abel"/>
              <a:buChar char="⋆"/>
            </a:pPr>
            <a:r>
              <a:rPr lang="en-US" sz="2400" dirty="0" smtClean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Bosses will look like large and heavily armored battleships with imposing presence. </a:t>
            </a:r>
          </a:p>
          <a:p>
            <a:pPr marL="457200" indent="-381000" algn="just">
              <a:spcBef>
                <a:spcPts val="600"/>
              </a:spcBef>
              <a:buClr>
                <a:srgbClr val="FFFFFF"/>
              </a:buClr>
              <a:buSzPts val="2400"/>
              <a:buFont typeface="Abel"/>
              <a:buChar char="⋆"/>
            </a:pPr>
            <a:r>
              <a:rPr lang="en-US" sz="2400" dirty="0" smtClean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Multiple weapon emplacements, including heavy lasers and missile launchers.</a:t>
            </a:r>
          </a:p>
          <a:p>
            <a:pPr marL="457200" indent="-381000" algn="just">
              <a:spcBef>
                <a:spcPts val="600"/>
              </a:spcBef>
              <a:buClr>
                <a:srgbClr val="FFFFFF"/>
              </a:buClr>
              <a:buSzPts val="2400"/>
              <a:buFont typeface="Abel"/>
              <a:buChar char="⋆"/>
            </a:pPr>
            <a:r>
              <a:rPr lang="en-US" sz="2400" dirty="0" smtClean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Some of them will be able to  summon support ships to make battle more fascinating.</a:t>
            </a:r>
            <a:endParaRPr lang="ru-RU" sz="24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Environment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game is set in a visually captivating galactic environment, featuring vibrant nebulae, asteroid fields, and cosmic phenomena. </a:t>
            </a:r>
          </a:p>
          <a:p>
            <a:r>
              <a:rPr lang="en-US" dirty="0" smtClean="0"/>
              <a:t>Each level offers a unique backdrop, from outer space battles to futuristic urban landscapes. </a:t>
            </a:r>
          </a:p>
          <a:p>
            <a:r>
              <a:rPr lang="en-US" dirty="0" smtClean="0"/>
              <a:t>The dynamic environment enhances the overall gaming experience, providing a sense of scale and diversity.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Controls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game interface includes intuitive controls, allowing players to navigate their ships with precision. </a:t>
            </a:r>
          </a:p>
          <a:p>
            <a:pPr algn="just"/>
            <a:r>
              <a:rPr lang="en-US" dirty="0" smtClean="0"/>
              <a:t>Controls include directional movement using standard keys for moving, mouse button for shooting, and extra keys for the activation of special abilities. </a:t>
            </a:r>
          </a:p>
          <a:p>
            <a:pPr algn="just"/>
            <a:r>
              <a:rPr lang="en-US" dirty="0" smtClean="0"/>
              <a:t>The interface is designed for simplicity, providing a smooth and responsive gaming experience.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Iris · SlidesCarnival</Template>
  <TotalTime>6</TotalTime>
  <Words>587</Words>
  <Application>Microsoft Office PowerPoint</Application>
  <PresentationFormat>Экран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Iris template</vt:lpstr>
      <vt:lpstr>Galaxy Impact </vt:lpstr>
      <vt:lpstr>Introduction</vt:lpstr>
      <vt:lpstr>Main Character</vt:lpstr>
      <vt:lpstr>Sketch of Main Character</vt:lpstr>
      <vt:lpstr>Opponents</vt:lpstr>
      <vt:lpstr>Sketch of Opponents</vt:lpstr>
      <vt:lpstr>Sketch of Opponents pt.2</vt:lpstr>
      <vt:lpstr>Environment</vt:lpstr>
      <vt:lpstr>Controls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 Impact </dc:title>
  <dc:creator>Богдан</dc:creator>
  <cp:lastModifiedBy>Богдан</cp:lastModifiedBy>
  <cp:revision>2</cp:revision>
  <dcterms:created xsi:type="dcterms:W3CDTF">2024-01-19T01:43:02Z</dcterms:created>
  <dcterms:modified xsi:type="dcterms:W3CDTF">2024-01-19T02:22:16Z</dcterms:modified>
</cp:coreProperties>
</file>