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5499-E09F-44D7-857B-DAFF14330AEF}" type="datetimeFigureOut">
              <a:rPr lang="ru-RU" smtClean="0"/>
              <a:pPr/>
              <a:t>08.12.2023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DBF9-6944-42FE-A1D0-A6FBF065C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5499-E09F-44D7-857B-DAFF14330AEF}" type="datetimeFigureOut">
              <a:rPr lang="ru-RU" smtClean="0"/>
              <a:pPr/>
              <a:t>08.12.2023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DBF9-6944-42FE-A1D0-A6FBF065C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5499-E09F-44D7-857B-DAFF14330AEF}" type="datetimeFigureOut">
              <a:rPr lang="ru-RU" smtClean="0"/>
              <a:pPr/>
              <a:t>08.12.2023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DBF9-6944-42FE-A1D0-A6FBF065C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5499-E09F-44D7-857B-DAFF14330AEF}" type="datetimeFigureOut">
              <a:rPr lang="ru-RU" smtClean="0"/>
              <a:pPr/>
              <a:t>08.12.2023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DBF9-6944-42FE-A1D0-A6FBF065C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5499-E09F-44D7-857B-DAFF14330AEF}" type="datetimeFigureOut">
              <a:rPr lang="ru-RU" smtClean="0"/>
              <a:pPr/>
              <a:t>08.12.2023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DBF9-6944-42FE-A1D0-A6FBF065C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5499-E09F-44D7-857B-DAFF14330AEF}" type="datetimeFigureOut">
              <a:rPr lang="ru-RU" smtClean="0"/>
              <a:pPr/>
              <a:t>08.12.2023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DBF9-6944-42FE-A1D0-A6FBF065C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5499-E09F-44D7-857B-DAFF14330AEF}" type="datetimeFigureOut">
              <a:rPr lang="ru-RU" smtClean="0"/>
              <a:pPr/>
              <a:t>08.12.2023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DBF9-6944-42FE-A1D0-A6FBF065C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5499-E09F-44D7-857B-DAFF14330AEF}" type="datetimeFigureOut">
              <a:rPr lang="ru-RU" smtClean="0"/>
              <a:pPr/>
              <a:t>08.12.2023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DBF9-6944-42FE-A1D0-A6FBF065C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5499-E09F-44D7-857B-DAFF14330AEF}" type="datetimeFigureOut">
              <a:rPr lang="ru-RU" smtClean="0"/>
              <a:pPr/>
              <a:t>08.12.2023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DBF9-6944-42FE-A1D0-A6FBF065C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5499-E09F-44D7-857B-DAFF14330AEF}" type="datetimeFigureOut">
              <a:rPr lang="ru-RU" smtClean="0"/>
              <a:pPr/>
              <a:t>08.12.2023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DBF9-6944-42FE-A1D0-A6FBF065C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5499-E09F-44D7-857B-DAFF14330AEF}" type="datetimeFigureOut">
              <a:rPr lang="ru-RU" smtClean="0"/>
              <a:pPr/>
              <a:t>08.12.2023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73CDBF9-6944-42FE-A1D0-A6FBF065C80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765499-E09F-44D7-857B-DAFF14330AEF}" type="datetimeFigureOut">
              <a:rPr lang="ru-RU" smtClean="0"/>
              <a:pPr/>
              <a:t>08.12.2023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3CDBF9-6944-42FE-A1D0-A6FBF065C80C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Game Rentals Windows Application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Developed by : </a:t>
            </a:r>
            <a:r>
              <a:rPr lang="en-US" dirty="0" err="1" smtClean="0"/>
              <a:t>Bogdan</a:t>
            </a:r>
            <a:r>
              <a:rPr lang="en-US" dirty="0" smtClean="0"/>
              <a:t> </a:t>
            </a:r>
            <a:r>
              <a:rPr lang="en-US" smtClean="0"/>
              <a:t>Teodorov</a:t>
            </a:r>
            <a:r>
              <a:rPr lang="en-US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Future features in next versions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Robust search options based on title, genre, or release date.</a:t>
            </a:r>
          </a:p>
          <a:p>
            <a:r>
              <a:rPr lang="en-US" dirty="0" smtClean="0"/>
              <a:t>Notifications for due dates and other relevant updates.</a:t>
            </a:r>
            <a:endParaRPr lang="ru-RU" dirty="0"/>
          </a:p>
        </p:txBody>
      </p:sp>
      <p:pic>
        <p:nvPicPr>
          <p:cNvPr id="4" name="Рисунок 3" descr="Update.1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933056"/>
            <a:ext cx="1656184" cy="1656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601" y="2967335"/>
            <a:ext cx="849681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 for your attention</a:t>
            </a:r>
          </a:p>
        </p:txBody>
      </p:sp>
      <p:pic>
        <p:nvPicPr>
          <p:cNvPr id="8" name="Рисунок 7" descr="GamePad-01.2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4581128"/>
            <a:ext cx="1307064" cy="1307064"/>
          </a:xfrm>
          <a:prstGeom prst="rect">
            <a:avLst/>
          </a:prstGeom>
        </p:spPr>
      </p:pic>
      <p:pic>
        <p:nvPicPr>
          <p:cNvPr id="9" name="Рисунок 8" descr="Keyboard.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4509120"/>
            <a:ext cx="1389992" cy="1389992"/>
          </a:xfrm>
          <a:prstGeom prst="rect">
            <a:avLst/>
          </a:prstGeom>
        </p:spPr>
      </p:pic>
      <p:pic>
        <p:nvPicPr>
          <p:cNvPr id="10" name="Рисунок 9" descr="Console.25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35896" y="4509120"/>
            <a:ext cx="1363216" cy="1363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Game Rentals is a Windows application designed to let</a:t>
            </a:r>
          </a:p>
          <a:p>
            <a:pPr algn="just">
              <a:buNone/>
            </a:pPr>
            <a:r>
              <a:rPr lang="en-US" dirty="0" smtClean="0"/>
              <a:t>gamers enjoy recent and popular releases for affordable</a:t>
            </a:r>
          </a:p>
          <a:p>
            <a:pPr algn="just">
              <a:buNone/>
            </a:pPr>
            <a:r>
              <a:rPr lang="en-US" dirty="0" smtClean="0"/>
              <a:t>prices on rental basis.</a:t>
            </a:r>
            <a:endParaRPr lang="ru-RU" dirty="0"/>
          </a:p>
        </p:txBody>
      </p:sp>
      <p:pic>
        <p:nvPicPr>
          <p:cNvPr id="4" name="Рисунок 3" descr="Game-Center5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4005064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704088"/>
            <a:ext cx="7920880" cy="1143000"/>
          </a:xfrm>
        </p:spPr>
        <p:txBody>
          <a:bodyPr/>
          <a:lstStyle/>
          <a:p>
            <a:r>
              <a:rPr lang="fr-FR" b="1" dirty="0" smtClean="0"/>
              <a:t>User-</a:t>
            </a:r>
            <a:r>
              <a:rPr lang="fr-FR" b="1" dirty="0" err="1" smtClean="0"/>
              <a:t>Friendly</a:t>
            </a:r>
            <a:r>
              <a:rPr lang="fr-FR" b="1" dirty="0" smtClean="0"/>
              <a:t> Game </a:t>
            </a:r>
            <a:r>
              <a:rPr lang="fr-FR" b="1" dirty="0" err="1" smtClean="0"/>
              <a:t>Browsing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can easily explore the extensive collection of games available for rent.</a:t>
            </a:r>
          </a:p>
          <a:p>
            <a:r>
              <a:rPr lang="en-US" dirty="0" smtClean="0"/>
              <a:t>Intuitive interface for a seamless browsing experience.</a:t>
            </a:r>
          </a:p>
          <a:p>
            <a:endParaRPr lang="ru-RU" dirty="0"/>
          </a:p>
        </p:txBody>
      </p:sp>
      <p:pic>
        <p:nvPicPr>
          <p:cNvPr id="4" name="Рисунок 3" descr="User-check.2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378904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Efficient </a:t>
            </a:r>
            <a:r>
              <a:rPr lang="fr-FR" b="1" dirty="0" err="1" smtClean="0"/>
              <a:t>Rental</a:t>
            </a:r>
            <a:r>
              <a:rPr lang="fr-FR" b="1" dirty="0" smtClean="0"/>
              <a:t> </a:t>
            </a:r>
            <a:r>
              <a:rPr lang="fr-FR" b="1" dirty="0" err="1" smtClean="0"/>
              <a:t>Process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and straightforward game rental process for users.</a:t>
            </a:r>
          </a:p>
          <a:p>
            <a:r>
              <a:rPr lang="en-US" dirty="0" smtClean="0"/>
              <a:t>Users can rent games and track the due date and rental status in one click .</a:t>
            </a:r>
          </a:p>
          <a:p>
            <a:endParaRPr lang="ru-RU" dirty="0"/>
          </a:p>
        </p:txBody>
      </p:sp>
      <p:pic>
        <p:nvPicPr>
          <p:cNvPr id="4" name="Рисунок 3" descr="Shadow-Cart.2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4005064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Comprehensive Game Details: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game information, including title, genre, release date, description, rental price, and rating.</a:t>
            </a:r>
          </a:p>
          <a:p>
            <a:r>
              <a:rPr lang="en-US" dirty="0" smtClean="0"/>
              <a:t>Provides users with all the necessary details to make informed rental decisions.</a:t>
            </a:r>
          </a:p>
          <a:p>
            <a:endParaRPr lang="ru-RU" dirty="0"/>
          </a:p>
        </p:txBody>
      </p:sp>
      <p:pic>
        <p:nvPicPr>
          <p:cNvPr id="4" name="Рисунок 3" descr="Folder-blue-games.5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3861048"/>
            <a:ext cx="2726128" cy="2726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Administrator</a:t>
            </a:r>
            <a:r>
              <a:rPr lang="fr-FR" b="1" dirty="0" smtClean="0"/>
              <a:t> Tools: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Admins</a:t>
            </a:r>
            <a:r>
              <a:rPr lang="en-US" dirty="0" smtClean="0"/>
              <a:t> can easily add new games and users to the database.</a:t>
            </a:r>
          </a:p>
          <a:p>
            <a:r>
              <a:rPr lang="en-US" dirty="0" smtClean="0"/>
              <a:t>Edit and manage game details for accurate information.</a:t>
            </a:r>
          </a:p>
          <a:p>
            <a:r>
              <a:rPr lang="en-US" dirty="0" smtClean="0"/>
              <a:t>Monitoring tools for rentals and returns.</a:t>
            </a:r>
          </a:p>
          <a:p>
            <a:endParaRPr lang="ru-RU" dirty="0"/>
          </a:p>
        </p:txBody>
      </p:sp>
      <p:pic>
        <p:nvPicPr>
          <p:cNvPr id="4" name="Рисунок 3" descr="Admin-Too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4221088"/>
            <a:ext cx="2376264" cy="23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Rental Expiry Management: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adherence to due dates for game returns.</a:t>
            </a:r>
          </a:p>
          <a:p>
            <a:r>
              <a:rPr lang="en-US" dirty="0" smtClean="0"/>
              <a:t>Overdue rentals are handled with an automated system for additional charges.</a:t>
            </a:r>
          </a:p>
          <a:p>
            <a:endParaRPr lang="ru-RU" dirty="0"/>
          </a:p>
        </p:txBody>
      </p:sp>
      <p:pic>
        <p:nvPicPr>
          <p:cNvPr id="4" name="Рисунок 3" descr="Expired.5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4005064"/>
            <a:ext cx="2232248" cy="223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Age and Rate Requirements: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 verification for customers (18 years or older) for specific rental rates.</a:t>
            </a:r>
          </a:p>
          <a:p>
            <a:r>
              <a:rPr lang="en-US" dirty="0" smtClean="0"/>
              <a:t>The "Rate" column in the Games table corresponds to the allowed rental rate.</a:t>
            </a:r>
          </a:p>
          <a:p>
            <a:endParaRPr lang="ru-RU" dirty="0"/>
          </a:p>
        </p:txBody>
      </p:sp>
      <p:pic>
        <p:nvPicPr>
          <p:cNvPr id="4" name="Рисунок 3" descr="under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4077072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Scalability: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handle a growing collection of games and an increasing number of users.</a:t>
            </a:r>
          </a:p>
          <a:p>
            <a:r>
              <a:rPr lang="en-US" dirty="0" smtClean="0"/>
              <a:t>Scalable infrastructure to support future expansions.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Рисунок 3" descr="Expans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3933056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</TotalTime>
  <Words>270</Words>
  <Application>Microsoft Office PowerPoint</Application>
  <PresentationFormat>Экран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Поток</vt:lpstr>
      <vt:lpstr>Game Rentals Windows Application</vt:lpstr>
      <vt:lpstr>Introduction</vt:lpstr>
      <vt:lpstr>User-Friendly Game Browsing</vt:lpstr>
      <vt:lpstr>Efficient Rental Process</vt:lpstr>
      <vt:lpstr>Comprehensive Game Details:</vt:lpstr>
      <vt:lpstr>Administrator Tools:</vt:lpstr>
      <vt:lpstr>Rental Expiry Management:</vt:lpstr>
      <vt:lpstr>Age and Rate Requirements:</vt:lpstr>
      <vt:lpstr>Scalability:</vt:lpstr>
      <vt:lpstr>Future features in next versions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Rentals Windows Application</dc:title>
  <dc:creator>Богдан</dc:creator>
  <cp:lastModifiedBy>Богдан</cp:lastModifiedBy>
  <cp:revision>2</cp:revision>
  <dcterms:created xsi:type="dcterms:W3CDTF">2023-12-08T02:47:28Z</dcterms:created>
  <dcterms:modified xsi:type="dcterms:W3CDTF">2023-12-08T14:32:05Z</dcterms:modified>
</cp:coreProperties>
</file>