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392C3B-DFB0-48C4-BD9C-8C1078F76A0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A474AC-7E29-44D2-A450-98550A9F4310}">
      <dgm:prSet/>
      <dgm:spPr/>
      <dgm:t>
        <a:bodyPr/>
        <a:lstStyle/>
        <a:p>
          <a:r>
            <a:rPr lang="ro-RO"/>
            <a:t>Opencv</a:t>
          </a:r>
          <a:endParaRPr lang="en-US"/>
        </a:p>
      </dgm:t>
    </dgm:pt>
    <dgm:pt modelId="{A789E922-5CF5-4348-B87A-7904511312C8}" type="parTrans" cxnId="{5BB5BD94-F39B-4893-82F3-7E9F18502A25}">
      <dgm:prSet/>
      <dgm:spPr/>
      <dgm:t>
        <a:bodyPr/>
        <a:lstStyle/>
        <a:p>
          <a:endParaRPr lang="en-US"/>
        </a:p>
      </dgm:t>
    </dgm:pt>
    <dgm:pt modelId="{43773C88-7DCE-4E3B-B692-E4A5F8764410}" type="sibTrans" cxnId="{5BB5BD94-F39B-4893-82F3-7E9F18502A25}">
      <dgm:prSet/>
      <dgm:spPr/>
      <dgm:t>
        <a:bodyPr/>
        <a:lstStyle/>
        <a:p>
          <a:endParaRPr lang="en-US"/>
        </a:p>
      </dgm:t>
    </dgm:pt>
    <dgm:pt modelId="{B952B214-6B13-4B12-A41C-80CCC069AE9A}">
      <dgm:prSet/>
      <dgm:spPr/>
      <dgm:t>
        <a:bodyPr/>
        <a:lstStyle/>
        <a:p>
          <a:r>
            <a:rPr lang="ro-RO" dirty="0" err="1"/>
            <a:t>cvtColor</a:t>
          </a:r>
          <a:endParaRPr lang="en-US" dirty="0"/>
        </a:p>
      </dgm:t>
    </dgm:pt>
    <dgm:pt modelId="{66A27881-9D33-43DC-BE0C-1F54771C02F8}" type="parTrans" cxnId="{118482B8-EA26-4529-9871-EC1EECC48583}">
      <dgm:prSet/>
      <dgm:spPr/>
      <dgm:t>
        <a:bodyPr/>
        <a:lstStyle/>
        <a:p>
          <a:endParaRPr lang="en-US"/>
        </a:p>
      </dgm:t>
    </dgm:pt>
    <dgm:pt modelId="{36EB2391-4605-49CE-8E12-806FDAA2466D}" type="sibTrans" cxnId="{118482B8-EA26-4529-9871-EC1EECC48583}">
      <dgm:prSet/>
      <dgm:spPr/>
      <dgm:t>
        <a:bodyPr/>
        <a:lstStyle/>
        <a:p>
          <a:endParaRPr lang="en-US"/>
        </a:p>
      </dgm:t>
    </dgm:pt>
    <dgm:pt modelId="{0A2B970E-6217-4396-9F0E-C6B6AFD72B2C}">
      <dgm:prSet/>
      <dgm:spPr/>
      <dgm:t>
        <a:bodyPr/>
        <a:lstStyle/>
        <a:p>
          <a:r>
            <a:rPr lang="ro-RO" dirty="0" err="1"/>
            <a:t>Gaussian</a:t>
          </a:r>
          <a:r>
            <a:rPr lang="ro-RO" dirty="0"/>
            <a:t> </a:t>
          </a:r>
          <a:r>
            <a:rPr lang="ro-RO" dirty="0" err="1"/>
            <a:t>Blur</a:t>
          </a:r>
          <a:endParaRPr lang="en-US" dirty="0"/>
        </a:p>
      </dgm:t>
    </dgm:pt>
    <dgm:pt modelId="{28AC95A2-AD29-49C4-B909-07E50F47BAC2}" type="parTrans" cxnId="{96E395A5-6194-4890-9A45-1408C92ABEDA}">
      <dgm:prSet/>
      <dgm:spPr/>
      <dgm:t>
        <a:bodyPr/>
        <a:lstStyle/>
        <a:p>
          <a:endParaRPr lang="en-US"/>
        </a:p>
      </dgm:t>
    </dgm:pt>
    <dgm:pt modelId="{F6593245-E837-4AC3-AD2F-978B2CD1F40E}" type="sibTrans" cxnId="{96E395A5-6194-4890-9A45-1408C92ABEDA}">
      <dgm:prSet/>
      <dgm:spPr/>
      <dgm:t>
        <a:bodyPr/>
        <a:lstStyle/>
        <a:p>
          <a:endParaRPr lang="en-US"/>
        </a:p>
      </dgm:t>
    </dgm:pt>
    <dgm:pt modelId="{52B24967-5F63-4ADE-B56E-5CA466B31FAB}">
      <dgm:prSet/>
      <dgm:spPr/>
      <dgm:t>
        <a:bodyPr/>
        <a:lstStyle/>
        <a:p>
          <a:r>
            <a:rPr lang="ro-RO" dirty="0" err="1"/>
            <a:t>Canny</a:t>
          </a:r>
          <a:endParaRPr lang="en-US" dirty="0"/>
        </a:p>
      </dgm:t>
    </dgm:pt>
    <dgm:pt modelId="{7033A572-4D68-4302-B90B-820E6B50662A}" type="parTrans" cxnId="{0064B1B0-3886-4483-AD21-FABAD2708BAD}">
      <dgm:prSet/>
      <dgm:spPr/>
      <dgm:t>
        <a:bodyPr/>
        <a:lstStyle/>
        <a:p>
          <a:endParaRPr lang="en-US"/>
        </a:p>
      </dgm:t>
    </dgm:pt>
    <dgm:pt modelId="{79C68897-B03F-436E-AC4E-182CD9441AF7}" type="sibTrans" cxnId="{0064B1B0-3886-4483-AD21-FABAD2708BAD}">
      <dgm:prSet/>
      <dgm:spPr/>
      <dgm:t>
        <a:bodyPr/>
        <a:lstStyle/>
        <a:p>
          <a:endParaRPr lang="en-US"/>
        </a:p>
      </dgm:t>
    </dgm:pt>
    <dgm:pt modelId="{20B76FBD-D206-456B-926D-10E80E925DA7}">
      <dgm:prSet/>
      <dgm:spPr/>
      <dgm:t>
        <a:bodyPr/>
        <a:lstStyle/>
        <a:p>
          <a:r>
            <a:rPr lang="ro-RO" dirty="0" err="1"/>
            <a:t>Numpy</a:t>
          </a:r>
          <a:endParaRPr lang="en-US" dirty="0"/>
        </a:p>
      </dgm:t>
    </dgm:pt>
    <dgm:pt modelId="{34B070BC-AE24-4F17-A9D7-5EFF960FA20A}" type="parTrans" cxnId="{BFB559DC-8360-45A8-93E3-C98C2575D42D}">
      <dgm:prSet/>
      <dgm:spPr/>
      <dgm:t>
        <a:bodyPr/>
        <a:lstStyle/>
        <a:p>
          <a:endParaRPr lang="en-US"/>
        </a:p>
      </dgm:t>
    </dgm:pt>
    <dgm:pt modelId="{453A1D64-2C50-49D1-BEBF-1C033D718D5E}" type="sibTrans" cxnId="{BFB559DC-8360-45A8-93E3-C98C2575D42D}">
      <dgm:prSet/>
      <dgm:spPr/>
      <dgm:t>
        <a:bodyPr/>
        <a:lstStyle/>
        <a:p>
          <a:endParaRPr lang="en-US"/>
        </a:p>
      </dgm:t>
    </dgm:pt>
    <dgm:pt modelId="{25F791E6-1412-402B-B95B-CBAC6BB158B5}">
      <dgm:prSet/>
      <dgm:spPr/>
      <dgm:t>
        <a:bodyPr/>
        <a:lstStyle/>
        <a:p>
          <a:r>
            <a:rPr lang="ro-RO" dirty="0" err="1"/>
            <a:t>inRange</a:t>
          </a:r>
          <a:endParaRPr lang="en-US" dirty="0"/>
        </a:p>
      </dgm:t>
    </dgm:pt>
    <dgm:pt modelId="{F944CB0F-928D-40E5-BE7A-42F5C062CA84}" type="parTrans" cxnId="{ABE25CB0-5568-4760-B12B-FB0F9B3C3E13}">
      <dgm:prSet/>
      <dgm:spPr/>
      <dgm:t>
        <a:bodyPr/>
        <a:lstStyle/>
        <a:p>
          <a:endParaRPr lang="en-US"/>
        </a:p>
      </dgm:t>
    </dgm:pt>
    <dgm:pt modelId="{B4B5EA6C-FCDF-463F-86A5-4E552C08644C}" type="sibTrans" cxnId="{ABE25CB0-5568-4760-B12B-FB0F9B3C3E13}">
      <dgm:prSet/>
      <dgm:spPr/>
      <dgm:t>
        <a:bodyPr/>
        <a:lstStyle/>
        <a:p>
          <a:endParaRPr lang="en-US"/>
        </a:p>
      </dgm:t>
    </dgm:pt>
    <dgm:pt modelId="{E84A8F58-54A7-405C-B4D0-8AAC49537B91}" type="pres">
      <dgm:prSet presAssocID="{8B392C3B-DFB0-48C4-BD9C-8C1078F76A05}" presName="linear" presStyleCnt="0">
        <dgm:presLayoutVars>
          <dgm:animLvl val="lvl"/>
          <dgm:resizeHandles val="exact"/>
        </dgm:presLayoutVars>
      </dgm:prSet>
      <dgm:spPr/>
    </dgm:pt>
    <dgm:pt modelId="{DFD3D177-4923-476C-B4E8-1216DB22636D}" type="pres">
      <dgm:prSet presAssocID="{B5A474AC-7E29-44D2-A450-98550A9F431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E7E8093-5A10-417F-AB44-6A7ECCF83B6B}" type="pres">
      <dgm:prSet presAssocID="{B5A474AC-7E29-44D2-A450-98550A9F4310}" presName="childText" presStyleLbl="revTx" presStyleIdx="0" presStyleCnt="1">
        <dgm:presLayoutVars>
          <dgm:bulletEnabled val="1"/>
        </dgm:presLayoutVars>
      </dgm:prSet>
      <dgm:spPr/>
    </dgm:pt>
    <dgm:pt modelId="{2AD56B34-89F3-4EF0-BFA3-BCCF06D6395D}" type="pres">
      <dgm:prSet presAssocID="{20B76FBD-D206-456B-926D-10E80E925DA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C17B607-5225-4ABC-9175-C700D8FFF8AA}" type="presOf" srcId="{25F791E6-1412-402B-B95B-CBAC6BB158B5}" destId="{7E7E8093-5A10-417F-AB44-6A7ECCF83B6B}" srcOrd="0" destOrd="1" presId="urn:microsoft.com/office/officeart/2005/8/layout/vList2"/>
    <dgm:cxn modelId="{DD7EE27A-6A57-403C-9BE6-096DE477CE55}" type="presOf" srcId="{52B24967-5F63-4ADE-B56E-5CA466B31FAB}" destId="{7E7E8093-5A10-417F-AB44-6A7ECCF83B6B}" srcOrd="0" destOrd="3" presId="urn:microsoft.com/office/officeart/2005/8/layout/vList2"/>
    <dgm:cxn modelId="{E130F57F-CC82-441C-B929-0460C37859B5}" type="presOf" srcId="{0A2B970E-6217-4396-9F0E-C6B6AFD72B2C}" destId="{7E7E8093-5A10-417F-AB44-6A7ECCF83B6B}" srcOrd="0" destOrd="2" presId="urn:microsoft.com/office/officeart/2005/8/layout/vList2"/>
    <dgm:cxn modelId="{AFEE0C88-F6E9-4401-A481-C833A442A354}" type="presOf" srcId="{B952B214-6B13-4B12-A41C-80CCC069AE9A}" destId="{7E7E8093-5A10-417F-AB44-6A7ECCF83B6B}" srcOrd="0" destOrd="0" presId="urn:microsoft.com/office/officeart/2005/8/layout/vList2"/>
    <dgm:cxn modelId="{70E9AC8D-C412-4836-9320-12B042D108C6}" type="presOf" srcId="{8B392C3B-DFB0-48C4-BD9C-8C1078F76A05}" destId="{E84A8F58-54A7-405C-B4D0-8AAC49537B91}" srcOrd="0" destOrd="0" presId="urn:microsoft.com/office/officeart/2005/8/layout/vList2"/>
    <dgm:cxn modelId="{4AB38A8E-3867-4BA7-8A10-591B5BFE8D6D}" type="presOf" srcId="{B5A474AC-7E29-44D2-A450-98550A9F4310}" destId="{DFD3D177-4923-476C-B4E8-1216DB22636D}" srcOrd="0" destOrd="0" presId="urn:microsoft.com/office/officeart/2005/8/layout/vList2"/>
    <dgm:cxn modelId="{5BB5BD94-F39B-4893-82F3-7E9F18502A25}" srcId="{8B392C3B-DFB0-48C4-BD9C-8C1078F76A05}" destId="{B5A474AC-7E29-44D2-A450-98550A9F4310}" srcOrd="0" destOrd="0" parTransId="{A789E922-5CF5-4348-B87A-7904511312C8}" sibTransId="{43773C88-7DCE-4E3B-B692-E4A5F8764410}"/>
    <dgm:cxn modelId="{96E395A5-6194-4890-9A45-1408C92ABEDA}" srcId="{B5A474AC-7E29-44D2-A450-98550A9F4310}" destId="{0A2B970E-6217-4396-9F0E-C6B6AFD72B2C}" srcOrd="2" destOrd="0" parTransId="{28AC95A2-AD29-49C4-B909-07E50F47BAC2}" sibTransId="{F6593245-E837-4AC3-AD2F-978B2CD1F40E}"/>
    <dgm:cxn modelId="{ABE25CB0-5568-4760-B12B-FB0F9B3C3E13}" srcId="{B5A474AC-7E29-44D2-A450-98550A9F4310}" destId="{25F791E6-1412-402B-B95B-CBAC6BB158B5}" srcOrd="1" destOrd="0" parTransId="{F944CB0F-928D-40E5-BE7A-42F5C062CA84}" sibTransId="{B4B5EA6C-FCDF-463F-86A5-4E552C08644C}"/>
    <dgm:cxn modelId="{0064B1B0-3886-4483-AD21-FABAD2708BAD}" srcId="{B5A474AC-7E29-44D2-A450-98550A9F4310}" destId="{52B24967-5F63-4ADE-B56E-5CA466B31FAB}" srcOrd="3" destOrd="0" parTransId="{7033A572-4D68-4302-B90B-820E6B50662A}" sibTransId="{79C68897-B03F-436E-AC4E-182CD9441AF7}"/>
    <dgm:cxn modelId="{118482B8-EA26-4529-9871-EC1EECC48583}" srcId="{B5A474AC-7E29-44D2-A450-98550A9F4310}" destId="{B952B214-6B13-4B12-A41C-80CCC069AE9A}" srcOrd="0" destOrd="0" parTransId="{66A27881-9D33-43DC-BE0C-1F54771C02F8}" sibTransId="{36EB2391-4605-49CE-8E12-806FDAA2466D}"/>
    <dgm:cxn modelId="{BFB559DC-8360-45A8-93E3-C98C2575D42D}" srcId="{8B392C3B-DFB0-48C4-BD9C-8C1078F76A05}" destId="{20B76FBD-D206-456B-926D-10E80E925DA7}" srcOrd="1" destOrd="0" parTransId="{34B070BC-AE24-4F17-A9D7-5EFF960FA20A}" sibTransId="{453A1D64-2C50-49D1-BEBF-1C033D718D5E}"/>
    <dgm:cxn modelId="{E702AEE0-1864-49BE-8316-A3C731470496}" type="presOf" srcId="{20B76FBD-D206-456B-926D-10E80E925DA7}" destId="{2AD56B34-89F3-4EF0-BFA3-BCCF06D6395D}" srcOrd="0" destOrd="0" presId="urn:microsoft.com/office/officeart/2005/8/layout/vList2"/>
    <dgm:cxn modelId="{38EE12BE-1D12-4290-84AF-11A29C3ED961}" type="presParOf" srcId="{E84A8F58-54A7-405C-B4D0-8AAC49537B91}" destId="{DFD3D177-4923-476C-B4E8-1216DB22636D}" srcOrd="0" destOrd="0" presId="urn:microsoft.com/office/officeart/2005/8/layout/vList2"/>
    <dgm:cxn modelId="{62014C9F-13D3-4D9E-B888-F9D29C193B58}" type="presParOf" srcId="{E84A8F58-54A7-405C-B4D0-8AAC49537B91}" destId="{7E7E8093-5A10-417F-AB44-6A7ECCF83B6B}" srcOrd="1" destOrd="0" presId="urn:microsoft.com/office/officeart/2005/8/layout/vList2"/>
    <dgm:cxn modelId="{4D2E4B03-7445-404D-B465-60F6D41BB522}" type="presParOf" srcId="{E84A8F58-54A7-405C-B4D0-8AAC49537B91}" destId="{2AD56B34-89F3-4EF0-BFA3-BCCF06D6395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3D177-4923-476C-B4E8-1216DB22636D}">
      <dsp:nvSpPr>
        <dsp:cNvPr id="0" name=""/>
        <dsp:cNvSpPr/>
      </dsp:nvSpPr>
      <dsp:spPr>
        <a:xfrm>
          <a:off x="0" y="25730"/>
          <a:ext cx="6797675" cy="13191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5500" kern="1200"/>
            <a:t>Opencv</a:t>
          </a:r>
          <a:endParaRPr lang="en-US" sz="5500" kern="1200"/>
        </a:p>
      </dsp:txBody>
      <dsp:txXfrm>
        <a:off x="64397" y="90127"/>
        <a:ext cx="6668881" cy="1190381"/>
      </dsp:txXfrm>
    </dsp:sp>
    <dsp:sp modelId="{7E7E8093-5A10-417F-AB44-6A7ECCF83B6B}">
      <dsp:nvSpPr>
        <dsp:cNvPr id="0" name=""/>
        <dsp:cNvSpPr/>
      </dsp:nvSpPr>
      <dsp:spPr>
        <a:xfrm>
          <a:off x="0" y="1344905"/>
          <a:ext cx="6797675" cy="2960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69850" rIns="391160" bIns="69850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4300" kern="1200" dirty="0" err="1"/>
            <a:t>cvtColor</a:t>
          </a:r>
          <a:endParaRPr lang="en-US" sz="4300" kern="1200" dirty="0"/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4300" kern="1200" dirty="0" err="1"/>
            <a:t>inRange</a:t>
          </a:r>
          <a:endParaRPr lang="en-US" sz="4300" kern="1200" dirty="0"/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4300" kern="1200" dirty="0" err="1"/>
            <a:t>Gaussian</a:t>
          </a:r>
          <a:r>
            <a:rPr lang="ro-RO" sz="4300" kern="1200" dirty="0"/>
            <a:t> </a:t>
          </a:r>
          <a:r>
            <a:rPr lang="ro-RO" sz="4300" kern="1200" dirty="0" err="1"/>
            <a:t>Blur</a:t>
          </a:r>
          <a:endParaRPr lang="en-US" sz="4300" kern="1200" dirty="0"/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4300" kern="1200" dirty="0" err="1"/>
            <a:t>Canny</a:t>
          </a:r>
          <a:endParaRPr lang="en-US" sz="4300" kern="1200" dirty="0"/>
        </a:p>
      </dsp:txBody>
      <dsp:txXfrm>
        <a:off x="0" y="1344905"/>
        <a:ext cx="6797675" cy="2960100"/>
      </dsp:txXfrm>
    </dsp:sp>
    <dsp:sp modelId="{2AD56B34-89F3-4EF0-BFA3-BCCF06D6395D}">
      <dsp:nvSpPr>
        <dsp:cNvPr id="0" name=""/>
        <dsp:cNvSpPr/>
      </dsp:nvSpPr>
      <dsp:spPr>
        <a:xfrm>
          <a:off x="0" y="4305006"/>
          <a:ext cx="6797675" cy="131917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5500" kern="1200" dirty="0" err="1"/>
            <a:t>Numpy</a:t>
          </a:r>
          <a:endParaRPr lang="en-US" sz="5500" kern="1200" dirty="0"/>
        </a:p>
      </dsp:txBody>
      <dsp:txXfrm>
        <a:off x="64397" y="4369403"/>
        <a:ext cx="6668881" cy="1190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13A6-73FB-448F-AC4D-4B061BDF741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14B2-6150-48A8-8BF4-4AFD327AC6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39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13A6-73FB-448F-AC4D-4B061BDF741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14B2-6150-48A8-8BF4-4AFD327A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7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13A6-73FB-448F-AC4D-4B061BDF741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14B2-6150-48A8-8BF4-4AFD327A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0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13A6-73FB-448F-AC4D-4B061BDF741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14B2-6150-48A8-8BF4-4AFD327A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3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13A6-73FB-448F-AC4D-4B061BDF741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14B2-6150-48A8-8BF4-4AFD327AC6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88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13A6-73FB-448F-AC4D-4B061BDF741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14B2-6150-48A8-8BF4-4AFD327A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3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13A6-73FB-448F-AC4D-4B061BDF741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14B2-6150-48A8-8BF4-4AFD327A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13A6-73FB-448F-AC4D-4B061BDF741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14B2-6150-48A8-8BF4-4AFD327A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5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13A6-73FB-448F-AC4D-4B061BDF741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14B2-6150-48A8-8BF4-4AFD327A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2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D913A6-73FB-448F-AC4D-4B061BDF741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7914B2-6150-48A8-8BF4-4AFD327A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4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13A6-73FB-448F-AC4D-4B061BDF741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14B2-6150-48A8-8BF4-4AFD327A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9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D913A6-73FB-448F-AC4D-4B061BDF741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7914B2-6150-48A8-8BF4-4AFD327AC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68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BEFD-3C40-4F82-CD5C-634F81D9CC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Detectarea curburi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36FE61-D0E2-6811-D51C-28A6B7A0B05C}"/>
              </a:ext>
            </a:extLst>
          </p:cNvPr>
          <p:cNvSpPr txBox="1"/>
          <p:nvPr/>
        </p:nvSpPr>
        <p:spPr>
          <a:xfrm>
            <a:off x="1097280" y="4924338"/>
            <a:ext cx="237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Vesa Bogdan</a:t>
            </a:r>
          </a:p>
        </p:txBody>
      </p:sp>
    </p:spTree>
    <p:extLst>
      <p:ext uri="{BB962C8B-B14F-4D97-AF65-F5344CB8AC3E}">
        <p14:creationId xmlns:p14="http://schemas.microsoft.com/office/powerpoint/2010/main" val="5969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F84E1-48A7-22FB-F559-EE14CA30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ro-RO" sz="3600">
                <a:solidFill>
                  <a:srgbClr val="FFFFFF"/>
                </a:solidFill>
              </a:rPr>
              <a:t>Tehnologi folosite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03E465-D94F-2158-967A-C8C53E7C6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55155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17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5D74-31C2-C259-711D-6E0B2AB6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Imaginile</a:t>
            </a:r>
            <a:r>
              <a:rPr lang="en-US" dirty="0"/>
              <a:t> </a:t>
            </a:r>
            <a:r>
              <a:rPr lang="en-US" dirty="0" err="1"/>
              <a:t>originale</a:t>
            </a:r>
            <a:endParaRPr lang="en-US" dirty="0"/>
          </a:p>
        </p:txBody>
      </p:sp>
      <p:pic>
        <p:nvPicPr>
          <p:cNvPr id="5" name="Picture 4" descr="A car driving on a road&#10;&#10;Description automatically generated with low confidence">
            <a:extLst>
              <a:ext uri="{FF2B5EF4-FFF2-40B4-BE49-F238E27FC236}">
                <a16:creationId xmlns:a16="http://schemas.microsoft.com/office/drawing/2014/main" id="{BFEBECDB-3EDD-30D4-F149-4310C5DD2F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66" y="1973396"/>
            <a:ext cx="3008812" cy="1685887"/>
          </a:xfrm>
          <a:prstGeom prst="rect">
            <a:avLst/>
          </a:prstGeom>
        </p:spPr>
      </p:pic>
      <p:pic>
        <p:nvPicPr>
          <p:cNvPr id="6" name="Picture 5" descr="A road with trees on the side&#10;&#10;Description automatically generated with medium confidence">
            <a:extLst>
              <a:ext uri="{FF2B5EF4-FFF2-40B4-BE49-F238E27FC236}">
                <a16:creationId xmlns:a16="http://schemas.microsoft.com/office/drawing/2014/main" id="{AFB08266-E1BC-7504-966C-2F38BFCD4C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667" y="1921436"/>
            <a:ext cx="3107385" cy="1715342"/>
          </a:xfrm>
          <a:prstGeom prst="rect">
            <a:avLst/>
          </a:prstGeom>
        </p:spPr>
      </p:pic>
      <p:pic>
        <p:nvPicPr>
          <p:cNvPr id="7" name="Picture 6" descr="A picture containing way, scene, road, tree&#10;&#10;Description automatically generated">
            <a:extLst>
              <a:ext uri="{FF2B5EF4-FFF2-40B4-BE49-F238E27FC236}">
                <a16:creationId xmlns:a16="http://schemas.microsoft.com/office/drawing/2014/main" id="{547C82C0-D9E2-4755-785C-9288F33808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849" y="1854367"/>
            <a:ext cx="3236151" cy="1804915"/>
          </a:xfrm>
          <a:prstGeom prst="rect">
            <a:avLst/>
          </a:prstGeom>
        </p:spPr>
      </p:pic>
      <p:pic>
        <p:nvPicPr>
          <p:cNvPr id="8" name="Picture 7" descr="A person driving a motorcycle&#10;&#10;Description automatically generated with low confidence">
            <a:extLst>
              <a:ext uri="{FF2B5EF4-FFF2-40B4-BE49-F238E27FC236}">
                <a16:creationId xmlns:a16="http://schemas.microsoft.com/office/drawing/2014/main" id="{64AD58CB-26FF-6F76-8B7B-DA1083A82B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105469"/>
            <a:ext cx="3015208" cy="1685887"/>
          </a:xfrm>
          <a:prstGeom prst="rect">
            <a:avLst/>
          </a:prstGeom>
        </p:spPr>
      </p:pic>
      <p:pic>
        <p:nvPicPr>
          <p:cNvPr id="9" name="Picture 8" descr="A picture containing text, way, scene, road&#10;&#10;Description automatically generated">
            <a:extLst>
              <a:ext uri="{FF2B5EF4-FFF2-40B4-BE49-F238E27FC236}">
                <a16:creationId xmlns:a16="http://schemas.microsoft.com/office/drawing/2014/main" id="{58E3E0A0-B33A-C532-1119-1BCCF088788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28" y="4105469"/>
            <a:ext cx="3165924" cy="168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8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E99A-9E13-D610-B8AE-77F6B025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Mask</a:t>
            </a:r>
          </a:p>
        </p:txBody>
      </p:sp>
      <p:pic>
        <p:nvPicPr>
          <p:cNvPr id="4" name="Picture 3" descr="A picture containing dark&#10;&#10;Description automatically generated">
            <a:extLst>
              <a:ext uri="{FF2B5EF4-FFF2-40B4-BE49-F238E27FC236}">
                <a16:creationId xmlns:a16="http://schemas.microsoft.com/office/drawing/2014/main" id="{F66225D4-B496-E1E2-CFAC-F3F672667E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7" y="2173022"/>
            <a:ext cx="1655445" cy="920750"/>
          </a:xfrm>
          <a:prstGeom prst="rect">
            <a:avLst/>
          </a:prstGeom>
        </p:spPr>
      </p:pic>
      <p:pic>
        <p:nvPicPr>
          <p:cNvPr id="6" name="Picture 5" descr="A picture containing dark, silhouette, night sky&#10;&#10;Description automatically generated">
            <a:extLst>
              <a:ext uri="{FF2B5EF4-FFF2-40B4-BE49-F238E27FC236}">
                <a16:creationId xmlns:a16="http://schemas.microsoft.com/office/drawing/2014/main" id="{EA3DEE3D-D2AD-7C96-08BB-8B1740D01A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601" y="2173022"/>
            <a:ext cx="1790700" cy="1005840"/>
          </a:xfrm>
          <a:prstGeom prst="rect">
            <a:avLst/>
          </a:prstGeom>
        </p:spPr>
      </p:pic>
      <p:pic>
        <p:nvPicPr>
          <p:cNvPr id="7" name="Picture 6" descr="A picture containing text, way, road&#10;&#10;Description automatically generated">
            <a:extLst>
              <a:ext uri="{FF2B5EF4-FFF2-40B4-BE49-F238E27FC236}">
                <a16:creationId xmlns:a16="http://schemas.microsoft.com/office/drawing/2014/main" id="{E72EC369-C8CE-E733-A3AB-E882001774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696" y="2049197"/>
            <a:ext cx="1857375" cy="1044575"/>
          </a:xfrm>
          <a:prstGeom prst="rect">
            <a:avLst/>
          </a:prstGeom>
        </p:spPr>
      </p:pic>
      <p:pic>
        <p:nvPicPr>
          <p:cNvPr id="8" name="Picture 7" descr="A picture containing dark&#10;&#10;Description automatically generated">
            <a:extLst>
              <a:ext uri="{FF2B5EF4-FFF2-40B4-BE49-F238E27FC236}">
                <a16:creationId xmlns:a16="http://schemas.microsoft.com/office/drawing/2014/main" id="{BEE8D88E-2F12-9CE8-6FEB-CCBA923B90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374982"/>
            <a:ext cx="1876425" cy="1047115"/>
          </a:xfrm>
          <a:prstGeom prst="rect">
            <a:avLst/>
          </a:prstGeom>
        </p:spPr>
      </p:pic>
      <p:pic>
        <p:nvPicPr>
          <p:cNvPr id="9" name="Picture 8" descr="A picture containing text, dark, image&#10;&#10;Description automatically generated">
            <a:extLst>
              <a:ext uri="{FF2B5EF4-FFF2-40B4-BE49-F238E27FC236}">
                <a16:creationId xmlns:a16="http://schemas.microsoft.com/office/drawing/2014/main" id="{C2E5269A-3648-3424-03B0-A205BCF92D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950" y="4389587"/>
            <a:ext cx="1962150" cy="103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50DBE-2546-91AE-6BCD-32F36BB46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Edge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black and white image of a city at night&#10;&#10;Description automatically generated with low confidence">
            <a:extLst>
              <a:ext uri="{FF2B5EF4-FFF2-40B4-BE49-F238E27FC236}">
                <a16:creationId xmlns:a16="http://schemas.microsoft.com/office/drawing/2014/main" id="{88C4211D-B81B-B8AF-2780-E5FADCD276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07" y="1949568"/>
            <a:ext cx="2961963" cy="1664584"/>
          </a:xfrm>
          <a:prstGeom prst="rect">
            <a:avLst/>
          </a:prstGeom>
        </p:spPr>
      </p:pic>
      <p:pic>
        <p:nvPicPr>
          <p:cNvPr id="5" name="Picture 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D476CBB5-7549-1982-0C92-8834D910FF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018" y="2061981"/>
            <a:ext cx="2961963" cy="1676753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3412EB62-78F9-1B80-A8EE-7984591866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053" y="2061981"/>
            <a:ext cx="2755419" cy="1552171"/>
          </a:xfrm>
          <a:prstGeom prst="rect">
            <a:avLst/>
          </a:prstGeom>
        </p:spPr>
      </p:pic>
      <p:pic>
        <p:nvPicPr>
          <p:cNvPr id="8" name="Picture 7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E8AE3EAF-4DBC-3F52-AE4F-2687233AF7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260" y="4117962"/>
            <a:ext cx="2845707" cy="1559131"/>
          </a:xfrm>
          <a:prstGeom prst="rect">
            <a:avLst/>
          </a:prstGeom>
        </p:spPr>
      </p:pic>
      <p:pic>
        <p:nvPicPr>
          <p:cNvPr id="9" name="Picture 8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71E1FD56-AD79-6D80-4B74-FB56F7ADAB1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981" y="4247466"/>
            <a:ext cx="2985759" cy="155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0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CB2B71-7688-3168-1C4C-FC39D923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Zona de interes</a:t>
            </a:r>
          </a:p>
        </p:txBody>
      </p:sp>
      <p:pic>
        <p:nvPicPr>
          <p:cNvPr id="4" name="Picture 3" descr="A picture containing silhouette, night sky&#10;&#10;Description automatically generated">
            <a:extLst>
              <a:ext uri="{FF2B5EF4-FFF2-40B4-BE49-F238E27FC236}">
                <a16:creationId xmlns:a16="http://schemas.microsoft.com/office/drawing/2014/main" id="{0A80F5CB-022D-0E6D-9589-B5BCBDB752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640080"/>
            <a:ext cx="6397254" cy="360273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49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DBEFA-A155-AC74-B71B-96F3896E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Detectarea</a:t>
            </a:r>
            <a:r>
              <a:rPr lang="en-US" dirty="0"/>
              <a:t> </a:t>
            </a:r>
            <a:r>
              <a:rPr lang="en-US" dirty="0" err="1"/>
              <a:t>curburi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59BAA-CBA7-B5E9-7433-4C6BD04A5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ro-RO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onstr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iește</a:t>
            </a:r>
            <a:r>
              <a:rPr lang="ro-RO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masca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ro-RO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2. M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arginile liniilor drumului,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3. </a:t>
            </a:r>
            <a:r>
              <a:rPr lang="ro-RO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E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limina locurile inutile,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4. </a:t>
            </a:r>
            <a:r>
              <a:rPr lang="ro-RO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Imparte</a:t>
            </a:r>
            <a:r>
              <a:rPr lang="ro-RO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regiunea de interes in subsecțiuni, afla linia de mijloc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5. Combina liniile pentru a obține curbura drumului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9350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</TotalTime>
  <Words>62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Times New Roman</vt:lpstr>
      <vt:lpstr>Retrospect</vt:lpstr>
      <vt:lpstr>Detectarea curburi</vt:lpstr>
      <vt:lpstr>Tehnologi folosite</vt:lpstr>
      <vt:lpstr>Imaginile originale</vt:lpstr>
      <vt:lpstr>Mask</vt:lpstr>
      <vt:lpstr>Edge</vt:lpstr>
      <vt:lpstr>Zona de interes</vt:lpstr>
      <vt:lpstr>Detectarea curburi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Detectarea curburi</dc:title>
  <dc:creator>Bogdan Vesa</dc:creator>
  <cp:lastModifiedBy>Bogdan Vesa</cp:lastModifiedBy>
  <cp:revision>5</cp:revision>
  <dcterms:created xsi:type="dcterms:W3CDTF">2022-06-01T20:42:43Z</dcterms:created>
  <dcterms:modified xsi:type="dcterms:W3CDTF">2022-06-20T22:01:11Z</dcterms:modified>
</cp:coreProperties>
</file>