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4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5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7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1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B4F304-CED5-4BE1-B31F-5E7E96FCD5D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A29CA9-CBBA-465F-B288-9A63209B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5C24-9D6F-24DC-A7E5-FE7964B97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SQUAD CAL SMARTHACK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9D948-C7AD-9878-4DB8-A476B36E8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 or lose, give it your all</a:t>
            </a:r>
          </a:p>
        </p:txBody>
      </p:sp>
    </p:spTree>
    <p:extLst>
      <p:ext uri="{BB962C8B-B14F-4D97-AF65-F5344CB8AC3E}">
        <p14:creationId xmlns:p14="http://schemas.microsoft.com/office/powerpoint/2010/main" val="30775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40BB-2F19-5536-FCE3-F4212CA5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 FIRST ALGORITHM IDEA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7C90D-F8D9-C30A-2F80-3B060345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5" y="1999130"/>
            <a:ext cx="9502589" cy="4632947"/>
          </a:xfrm>
        </p:spPr>
      </p:pic>
    </p:spTree>
    <p:extLst>
      <p:ext uri="{BB962C8B-B14F-4D97-AF65-F5344CB8AC3E}">
        <p14:creationId xmlns:p14="http://schemas.microsoft.com/office/powerpoint/2010/main" val="26839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91808-350D-0216-EBB6-F23137A55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8A8B-2D38-67D1-E1B2-CD44036B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 FIRST ALGORITHM IDEA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492EDE-33F6-3052-063F-1F2C8CBF7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49" y="1644772"/>
            <a:ext cx="8005018" cy="5042897"/>
          </a:xfrm>
        </p:spPr>
      </p:pic>
    </p:spTree>
    <p:extLst>
      <p:ext uri="{BB962C8B-B14F-4D97-AF65-F5344CB8AC3E}">
        <p14:creationId xmlns:p14="http://schemas.microsoft.com/office/powerpoint/2010/main" val="148176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19A5-AD1F-E57C-F861-D68A755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“LAST RESORT”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77B9-A66F-3E2B-3FF2-15E5DA85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3" y="2540746"/>
            <a:ext cx="10085294" cy="3851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“AM N-AM MINGEA DAU LA POARTA”</a:t>
            </a:r>
          </a:p>
          <a:p>
            <a:pPr marL="0" indent="0" algn="ctr">
              <a:buNone/>
            </a:pPr>
            <a:r>
              <a:rPr lang="en-US" sz="4000" dirty="0"/>
              <a:t>+</a:t>
            </a:r>
          </a:p>
          <a:p>
            <a:pPr marL="0" indent="0" algn="ctr">
              <a:buNone/>
            </a:pPr>
            <a:r>
              <a:rPr lang="en-US" sz="4000" dirty="0"/>
              <a:t>“CLIENTU NOSTRU STAPANUL NOSTRU”</a:t>
            </a:r>
          </a:p>
          <a:p>
            <a:pPr marL="0" indent="0" algn="ctr">
              <a:buNone/>
            </a:pPr>
            <a:r>
              <a:rPr lang="en-US" sz="4000" dirty="0"/>
              <a:t>=</a:t>
            </a:r>
          </a:p>
          <a:p>
            <a:pPr marL="0" indent="0" algn="ctr">
              <a:buNone/>
            </a:pPr>
            <a:r>
              <a:rPr lang="en-US" sz="4000" dirty="0"/>
              <a:t>LAST RESORT ALGORITHM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285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A38B-A071-F36E-4B2B-A815B85B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B536D-012C-FEFA-DA17-BB04CFF6C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1" y="1950942"/>
            <a:ext cx="4148435" cy="23700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F87B1-3F0B-F9E8-8014-A877B1B09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85" y="2031624"/>
            <a:ext cx="4110429" cy="2289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6BE00-C6FD-38EA-9500-7E7649255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1" y="4432450"/>
            <a:ext cx="4148435" cy="2370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A23D42-1E64-AA4E-302B-799511806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80" y="4432450"/>
            <a:ext cx="4148434" cy="23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CAE8-D388-C614-BE35-2146AD95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2E37-48A9-92FE-076F-A267FD60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Things to improve</a:t>
            </a:r>
          </a:p>
          <a:p>
            <a:pPr>
              <a:buFontTx/>
              <a:buChar char="-"/>
            </a:pPr>
            <a:r>
              <a:rPr lang="en-US" dirty="0"/>
              <a:t>Communication between the participants</a:t>
            </a:r>
          </a:p>
          <a:p>
            <a:pPr>
              <a:buFontTx/>
              <a:buChar char="-"/>
            </a:pPr>
            <a:r>
              <a:rPr lang="en-US" dirty="0"/>
              <a:t>Lear more </a:t>
            </a:r>
            <a:r>
              <a:rPr lang="en-US" dirty="0" err="1"/>
              <a:t>oop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Less sugar</a:t>
            </a:r>
          </a:p>
          <a:p>
            <a:pPr>
              <a:buFontTx/>
              <a:buChar char="-"/>
            </a:pPr>
            <a:r>
              <a:rPr lang="en-US" dirty="0"/>
              <a:t>Not sleep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18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SQUAD CAL SMARTHACK</vt:lpstr>
      <vt:lpstr>FUNNY FIRST ALGORITHM IDEA </vt:lpstr>
      <vt:lpstr>FUNNY FIRST ALGORITHM IDEA </vt:lpstr>
      <vt:lpstr>ALGORITHM “LAST RESORT”</vt:lpstr>
      <vt:lpstr>UI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ALEXANDRU MARIAN FRUMUZACHE</dc:creator>
  <cp:lastModifiedBy>ALEXANDRU MARIAN FRUMUZACHE</cp:lastModifiedBy>
  <cp:revision>1</cp:revision>
  <dcterms:created xsi:type="dcterms:W3CDTF">2024-11-03T09:19:01Z</dcterms:created>
  <dcterms:modified xsi:type="dcterms:W3CDTF">2024-11-03T09:41:00Z</dcterms:modified>
</cp:coreProperties>
</file>