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7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9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1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04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A95CC2-D75D-4BF6-9E66-DB4AF8BC820D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08F5E1-CE79-4B82-9B9E-22A37E968EE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5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Tetris</a:t>
            </a:r>
            <a:endParaRPr lang="ru-RU" sz="7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sz="3200" dirty="0" smtClean="0"/>
              <a:t>Анатолий Трофимов</a:t>
            </a:r>
          </a:p>
          <a:p>
            <a:pPr algn="r"/>
            <a:r>
              <a:rPr lang="ru-RU" sz="3200" dirty="0" smtClean="0"/>
              <a:t>Попов Богдан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109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Идея проекта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Проект был создан исключительно в образовательных и развлекательных целях: также реализация этого проекта поможет нам в будущем в использовании языка </a:t>
            </a:r>
            <a:r>
              <a:rPr lang="en-US" sz="3200" dirty="0" smtClean="0"/>
              <a:t>Python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/>
              <a:t>Мы хотели воплотить очень известную игру в реальность своими руками и закрепить свои знания в сфере </a:t>
            </a:r>
            <a:r>
              <a:rPr lang="en-US" sz="3200" dirty="0" err="1" smtClean="0"/>
              <a:t>PyGame</a:t>
            </a:r>
            <a:r>
              <a:rPr lang="ru-RU" sz="3200" dirty="0" smtClean="0"/>
              <a:t>.</a:t>
            </a:r>
            <a:endParaRPr lang="ru-RU" sz="32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012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Реализация проекта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Мы </a:t>
            </a:r>
            <a:r>
              <a:rPr lang="ru-RU" sz="3200" dirty="0"/>
              <a:t>использовали: </a:t>
            </a:r>
            <a:r>
              <a:rPr lang="en-US" sz="3200" dirty="0" err="1" smtClean="0"/>
              <a:t>PyGame</a:t>
            </a:r>
            <a:r>
              <a:rPr lang="en-US" sz="3200" dirty="0" smtClean="0"/>
              <a:t>,</a:t>
            </a:r>
            <a:r>
              <a:rPr lang="ru-RU" sz="3200" dirty="0" smtClean="0"/>
              <a:t> музыку,</a:t>
            </a:r>
            <a:r>
              <a:rPr lang="en-US" sz="3200" dirty="0" smtClean="0"/>
              <a:t> </a:t>
            </a:r>
            <a:r>
              <a:rPr lang="ru-RU" sz="3200" dirty="0" smtClean="0"/>
              <a:t>встроенные в </a:t>
            </a:r>
            <a:r>
              <a:rPr lang="en-US" sz="3200" dirty="0" smtClean="0"/>
              <a:t>python </a:t>
            </a:r>
            <a:r>
              <a:rPr lang="ru-RU" sz="3200" dirty="0" smtClean="0"/>
              <a:t>модули, различные </a:t>
            </a:r>
            <a:r>
              <a:rPr lang="ru-RU" sz="3200" dirty="0"/>
              <a:t>процедуры для более комфортного вида кода, также мы использовали несколько классов: </a:t>
            </a:r>
            <a:r>
              <a:rPr lang="en-US" sz="3200" dirty="0"/>
              <a:t>Board</a:t>
            </a:r>
            <a:r>
              <a:rPr lang="ru-RU" sz="3200" dirty="0"/>
              <a:t>, </a:t>
            </a:r>
            <a:r>
              <a:rPr lang="en-US" sz="3200" dirty="0"/>
              <a:t>Button</a:t>
            </a:r>
            <a:r>
              <a:rPr lang="ru-RU" sz="3200" dirty="0"/>
              <a:t>, </a:t>
            </a:r>
            <a:r>
              <a:rPr lang="en-US" sz="3200" dirty="0" err="1" smtClean="0"/>
              <a:t>TetrisGame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92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Можно также добавить список рекордов игры.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3326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405" t="3136" r="67290" b="32440"/>
          <a:stretch/>
        </p:blipFill>
        <p:spPr bwMode="auto">
          <a:xfrm>
            <a:off x="1024128" y="2286000"/>
            <a:ext cx="4497441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2005" t="3136" r="67130" b="32154"/>
          <a:stretch/>
        </p:blipFill>
        <p:spPr bwMode="auto">
          <a:xfrm>
            <a:off x="6348046" y="2286000"/>
            <a:ext cx="4677508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7799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91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Adobe Gothic Std B</vt:lpstr>
      <vt:lpstr>Calibri</vt:lpstr>
      <vt:lpstr>Tw Cen MT</vt:lpstr>
      <vt:lpstr>Tw Cen MT Condensed</vt:lpstr>
      <vt:lpstr>Wingdings 3</vt:lpstr>
      <vt:lpstr>Интеграл</vt:lpstr>
      <vt:lpstr>Tetris</vt:lpstr>
      <vt:lpstr>Идея проекта</vt:lpstr>
      <vt:lpstr>Реализация проекта</vt:lpstr>
      <vt:lpstr>Заключение</vt:lpstr>
      <vt:lpstr>Игра</vt:lpstr>
    </vt:vector>
  </TitlesOfParts>
  <Company>УрГЭУ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student</dc:creator>
  <cp:lastModifiedBy>student</cp:lastModifiedBy>
  <cp:revision>2</cp:revision>
  <dcterms:created xsi:type="dcterms:W3CDTF">2020-01-29T11:45:46Z</dcterms:created>
  <dcterms:modified xsi:type="dcterms:W3CDTF">2020-01-29T11:59:45Z</dcterms:modified>
</cp:coreProperties>
</file>