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4d49330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04d4933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04d4933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04d4933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4d4933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4d4933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4d4933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4d4933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4d4933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04d4933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4d49330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04d49330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4d4933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4d4933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515dd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515dd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4d4933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4d4933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unitara in Python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Crita Andrei-Ionut, Gugiu Alexandru, Stefanescu Bogdan-Mihai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Grupa 464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37750" y="1444550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In concluzie, testele acopera toate functionalitatile aplicatiei si toate testele efectuate au trecut.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97125" y="1493125"/>
            <a:ext cx="37065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Aplicatiei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Aplicatia este un calculator care are urmatoarele functionalitati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Scadere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Inmultire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Rotunjire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Buton de Clear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Functionala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4" y="1276750"/>
            <a:ext cx="4208439" cy="38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58" y="1276750"/>
            <a:ext cx="4413142" cy="3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1387651"/>
            <a:ext cx="3872425" cy="3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725" y="1387650"/>
            <a:ext cx="3519592" cy="3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574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functionalitate am testat: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Adunarea -</a:t>
            </a:r>
            <a:r>
              <a:rPr lang="ro"/>
              <a:t> am setat display-ul la 5+2 si am obtinut 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Scaderea - am setat display-ul la 10-2 si am obtinut 8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Inmultirea - am setat display-ul la 10*5 si am obtinut 50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Impartirea - am setat display-ul la 20/4 si am obtinut  5.0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Butonul de clear - am setat display-ul la 12345 si am apasat butonul de clear si valoarea a fost stearsa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Numerele negative - am setat display-ul la -5+3 si am obtinut 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Adunarea cu mai multe numere - am setat display-ul la 2+3+4 si am obtinut 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Ordinea operatiilor - am setat display-ul la 2+3*4-5 si am obtinut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Numere foarte mici sau foarte mari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Toate operatiile pentru numere cu virgula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Impartirea cu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Depasirea limitei float-ului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Rotunjirea - am testat rotunjirea la 2 zecimale si rotunjirea la 5 zecimale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parcurgerii etapelor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900" y="1317202"/>
            <a:ext cx="3845975" cy="3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871" y="1317200"/>
            <a:ext cx="2356130" cy="32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2533542"/>
            <a:ext cx="2941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 testat toate butoanele si ce o sa fie pe display dupa apasarea lor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GUI ( Graphical User Interface 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25" y="2300950"/>
            <a:ext cx="3999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	Am verificat butoanele si valorile pe care le avem pe display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25" y="1527750"/>
            <a:ext cx="4527601" cy="30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Raport utilizare tool AI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25" y="1306225"/>
            <a:ext cx="4222769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325" y="4039600"/>
            <a:ext cx="3599024" cy="9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30450" y="1780150"/>
            <a:ext cx="420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 folosit google gemini pentru testul AI, nu acopera toate testele realizate de noi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 Teste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3" y="1765575"/>
            <a:ext cx="6206626" cy="24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949" y="1437275"/>
            <a:ext cx="2632576" cy="2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