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04d49330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04d49330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4d49330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4d49330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6ef366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6ef366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6ef366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46ef366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0515ddb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0515dd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04d49330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04d49330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unitara in Python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22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Crita Andrei-Ionut, Gugiu Alexandru, Stefanescu Bogdan-Mihai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Grupa 464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97125" y="1493125"/>
            <a:ext cx="37065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Descrierea Aplicatiei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Aplicatia noastra este un calculator si functionalitatile sunt operatiile de adunare, scadere, inmultire si impartire, rotunjirea unui numar si stergerea informatiilor de pe display.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Functionala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3975" y="1364300"/>
            <a:ext cx="420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Pentru testarea functionala am folosit metoda grafului cauza-efect.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150" y="1946000"/>
            <a:ext cx="4780450" cy="31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645550" y="1663425"/>
            <a:ext cx="396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Graful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Cauza-Efect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93975" y="2035575"/>
            <a:ext cx="42024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C1 → Ef1 (Apasarea unui buton numeric afiseaza numarul)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C2, C3, C4, C5 → Ef2 (Apasarea unui operator afiseaza operatorul)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C6 → Ef3, Ef7, Ef8 (Apasarea "=" calculeaza și afisează rezultatul - Ef3, sau "ERROR" pentru expresii invalide -Ef7 , sau "UNDEFINED" pentru diviziune la zero - Ef8)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C7 → Ef4 (Apasarea "Clear" reseteaza afisajul)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C8 → Ef5 (Apasarea "." adauga un punct decimal)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C9 → Ef6 (Apasarea "round" rotunjeste numărul afisat)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7120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623600" y="255350"/>
            <a:ext cx="42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Tabelul de decizie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9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Mutanti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75" y="2187925"/>
            <a:ext cx="573405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03400" y="1561300"/>
            <a:ext cx="420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Pentru testele cu mutanti am folosit libraria mutmut si acestea sunt rezultate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Raport utilizare tool AI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04275" y="1378875"/>
            <a:ext cx="42024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Am folosit Google Gemini pentru a genera teste pentru codul nostru. I-am dat codul nostru si i-am cerut sa faca un cod pentru testarea functionala.  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In codul nostru noi am folosit unittest in timp ce gemini a folosit pytest si noi avem mai multe teste cu un coverage mult mai bun.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025" y="1414650"/>
            <a:ext cx="4106301" cy="13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75" y="2758400"/>
            <a:ext cx="3565575" cy="23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493675" y="2758400"/>
            <a:ext cx="307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coverage-ul pentru testele facute de AI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952250" y="4640125"/>
            <a:ext cx="42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coverage-ul pentru testele facute de noi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Concluzie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37750" y="1444550"/>
            <a:ext cx="85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In concluzie, testele acopera toate functionalitatile aplicatiei si toate testele efectuate au trecut.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