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653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11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5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4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6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1925-E02F-4ABA-9467-2A8F3C5B8FE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099A-F5D1-4802-A2C1-09B72CD1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67CEC-4CC9-E79E-3A46-709CC03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0"/>
            <a:ext cx="10069376" cy="3559728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latin typeface="Bell MT" panose="02020503060305020303" pitchFamily="18" charset="0"/>
              </a:rPr>
              <a:t>Management de </a:t>
            </a:r>
            <a:r>
              <a:rPr lang="en-US" sz="8800" dirty="0" err="1">
                <a:latin typeface="Bell MT" panose="02020503060305020303" pitchFamily="18" charset="0"/>
              </a:rPr>
              <a:t>chestionare</a:t>
            </a:r>
            <a:r>
              <a:rPr lang="en-US" sz="88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85AA4-ADAE-2CDD-8115-A48CBEDD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4697835"/>
            <a:ext cx="9951930" cy="109336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Bell MT" panose="02020503060305020303" pitchFamily="18" charset="0"/>
              </a:rPr>
              <a:t>Diaconu </a:t>
            </a:r>
            <a:r>
              <a:rPr lang="en-US" sz="3000" dirty="0" err="1">
                <a:latin typeface="Bell MT" panose="02020503060305020303" pitchFamily="18" charset="0"/>
              </a:rPr>
              <a:t>Horia</a:t>
            </a:r>
            <a:r>
              <a:rPr lang="en-US" sz="3000" dirty="0">
                <a:latin typeface="Bell MT" panose="02020503060305020303" pitchFamily="18" charset="0"/>
              </a:rPr>
              <a:t>, </a:t>
            </a:r>
            <a:r>
              <a:rPr lang="en-US" sz="3000" dirty="0" err="1">
                <a:latin typeface="Bell MT" panose="02020503060305020303" pitchFamily="18" charset="0"/>
              </a:rPr>
              <a:t>Filipas</a:t>
            </a:r>
            <a:r>
              <a:rPr lang="en-US" sz="3000" dirty="0">
                <a:latin typeface="Bell MT" panose="02020503060305020303" pitchFamily="18" charset="0"/>
              </a:rPr>
              <a:t> Razvan, Moldovan Bogdana </a:t>
            </a:r>
            <a:r>
              <a:rPr lang="en-US" sz="3000" dirty="0" err="1">
                <a:latin typeface="Bell MT" panose="02020503060305020303" pitchFamily="18" charset="0"/>
              </a:rPr>
              <a:t>Grupa</a:t>
            </a:r>
            <a:r>
              <a:rPr lang="en-US" sz="3000" dirty="0">
                <a:latin typeface="Bell MT" panose="02020503060305020303" pitchFamily="18" charset="0"/>
              </a:rPr>
              <a:t> 244, </a:t>
            </a:r>
            <a:r>
              <a:rPr lang="en-US" sz="3000" dirty="0" err="1">
                <a:latin typeface="Bell MT" panose="02020503060305020303" pitchFamily="18" charset="0"/>
              </a:rPr>
              <a:t>Sisteme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Distribuite</a:t>
            </a:r>
            <a:r>
              <a:rPr lang="en-US" sz="3000" dirty="0">
                <a:latin typeface="Bell MT" panose="02020503060305020303" pitchFamily="18" charset="0"/>
              </a:rPr>
              <a:t> in Internet</a:t>
            </a:r>
          </a:p>
        </p:txBody>
      </p:sp>
    </p:spTree>
    <p:extLst>
      <p:ext uri="{BB962C8B-B14F-4D97-AF65-F5344CB8AC3E}">
        <p14:creationId xmlns:p14="http://schemas.microsoft.com/office/powerpoint/2010/main" val="8343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6C9B92-69E4-612D-5A01-E705756A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308683"/>
            <a:ext cx="8791575" cy="394911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Scopul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actual al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aplicației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gestionarea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chestionarelor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Există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două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tipuri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utilizatori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studenți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profesori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Un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profesor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poate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adăuga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întrebări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genera teste pe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baza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întrebărilor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adăugate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Un student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poate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vizualiza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chestionarele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disponibile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rezolva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un test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consulta un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istoric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al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rezolvărilor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punctajelor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obținute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Până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prezent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interfața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utilizatorului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dezvoltată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exclusiv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studenți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75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CF16-40C4-3E91-DEB4-2E508D56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05343"/>
            <a:ext cx="9905999" cy="5352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latin typeface="Bell MT" panose="02020503060305020303" pitchFamily="18" charset="0"/>
              </a:rPr>
              <a:t>Baza</a:t>
            </a:r>
            <a:r>
              <a:rPr lang="en-US" b="1" dirty="0">
                <a:latin typeface="Bell MT" panose="02020503060305020303" pitchFamily="18" charset="0"/>
              </a:rPr>
              <a:t> de date </a:t>
            </a:r>
            <a:r>
              <a:rPr lang="en-US" dirty="0">
                <a:latin typeface="Bell MT" panose="02020503060305020303" pitchFamily="18" charset="0"/>
              </a:rPr>
              <a:t>a </a:t>
            </a:r>
            <a:r>
              <a:rPr lang="en-US" dirty="0" err="1">
                <a:latin typeface="Bell MT" panose="02020503060305020303" pitchFamily="18" charset="0"/>
              </a:rPr>
              <a:t>fost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implementată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folosind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SQLite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dirty="0" err="1">
                <a:latin typeface="Bell MT" panose="02020503060305020303" pitchFamily="18" charset="0"/>
              </a:rPr>
              <a:t>oferind</a:t>
            </a:r>
            <a:r>
              <a:rPr lang="en-US" dirty="0">
                <a:latin typeface="Bell MT" panose="02020503060305020303" pitchFamily="18" charset="0"/>
              </a:rPr>
              <a:t> o </a:t>
            </a:r>
            <a:r>
              <a:rPr lang="en-US" dirty="0" err="1">
                <a:latin typeface="Bell MT" panose="02020503060305020303" pitchFamily="18" charset="0"/>
              </a:rPr>
              <a:t>soluție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ușor</a:t>
            </a:r>
            <a:r>
              <a:rPr lang="en-US" dirty="0">
                <a:latin typeface="Bell MT" panose="02020503060305020303" pitchFamily="18" charset="0"/>
              </a:rPr>
              <a:t> de </a:t>
            </a:r>
            <a:r>
              <a:rPr lang="en-US" dirty="0" err="1">
                <a:latin typeface="Bell MT" panose="02020503060305020303" pitchFamily="18" charset="0"/>
              </a:rPr>
              <a:t>utilizat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și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eficientă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pentru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stocarea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datelor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Bell MT" panose="02020503060305020303" pitchFamily="18" charset="0"/>
              </a:rPr>
              <a:t>Pentru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implementarea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aplicației</a:t>
            </a:r>
            <a:r>
              <a:rPr lang="en-US" dirty="0">
                <a:latin typeface="Bell MT" panose="02020503060305020303" pitchFamily="18" charset="0"/>
              </a:rPr>
              <a:t> de </a:t>
            </a:r>
            <a:r>
              <a:rPr lang="en-US" b="1" dirty="0">
                <a:latin typeface="Bell MT" panose="02020503060305020303" pitchFamily="18" charset="0"/>
              </a:rPr>
              <a:t>back-end</a:t>
            </a:r>
            <a:r>
              <a:rPr lang="en-US" dirty="0">
                <a:latin typeface="Bell MT" panose="02020503060305020303" pitchFamily="18" charset="0"/>
              </a:rPr>
              <a:t>, s-au </a:t>
            </a:r>
            <a:r>
              <a:rPr lang="en-US" dirty="0" err="1">
                <a:latin typeface="Bell MT" panose="02020503060305020303" pitchFamily="18" charset="0"/>
              </a:rPr>
              <a:t>utilizat</a:t>
            </a:r>
            <a:r>
              <a:rPr lang="en-US" dirty="0">
                <a:latin typeface="Bell MT" panose="02020503060305020303" pitchFamily="18" charset="0"/>
              </a:rPr>
              <a:t>:</a:t>
            </a:r>
          </a:p>
          <a:p>
            <a:pPr lvl="3"/>
            <a:r>
              <a:rPr lang="en-US" sz="2400" b="1" dirty="0">
                <a:latin typeface="Bell MT" panose="02020503060305020303" pitchFamily="18" charset="0"/>
              </a:rPr>
              <a:t>Java</a:t>
            </a:r>
          </a:p>
          <a:p>
            <a:pPr lvl="3"/>
            <a:r>
              <a:rPr lang="en-US" sz="2400" b="1" dirty="0">
                <a:latin typeface="Bell MT" panose="02020503060305020303" pitchFamily="18" charset="0"/>
              </a:rPr>
              <a:t>Spring</a:t>
            </a:r>
          </a:p>
          <a:p>
            <a:pPr lvl="3"/>
            <a:r>
              <a:rPr lang="en-US" sz="2400" b="1" dirty="0" err="1">
                <a:latin typeface="Bell MT" panose="02020503060305020303" pitchFamily="18" charset="0"/>
              </a:rPr>
              <a:t>JpaRepository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Framework-</a:t>
            </a:r>
            <a:r>
              <a:rPr lang="en-US" dirty="0" err="1">
                <a:latin typeface="Bell MT" panose="02020503060305020303" pitchFamily="18" charset="0"/>
              </a:rPr>
              <a:t>ul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Spring</a:t>
            </a:r>
            <a:r>
              <a:rPr lang="en-US" dirty="0">
                <a:latin typeface="Bell MT" panose="02020503060305020303" pitchFamily="18" charset="0"/>
              </a:rPr>
              <a:t> a </a:t>
            </a:r>
            <a:r>
              <a:rPr lang="en-US" dirty="0" err="1">
                <a:latin typeface="Bell MT" panose="02020503060305020303" pitchFamily="18" charset="0"/>
              </a:rPr>
              <a:t>fost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folosit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pentru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dezvoltarea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aplicației</a:t>
            </a:r>
            <a:r>
              <a:rPr lang="en-US" dirty="0">
                <a:latin typeface="Bell MT" panose="02020503060305020303" pitchFamily="18" charset="0"/>
              </a:rPr>
              <a:t> web, </a:t>
            </a:r>
            <a:r>
              <a:rPr lang="en-US" dirty="0" err="1">
                <a:latin typeface="Bell MT" panose="02020503060305020303" pitchFamily="18" charset="0"/>
              </a:rPr>
              <a:t>facilitând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gestionarea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dependențelor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și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gestionarea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cererilor</a:t>
            </a:r>
            <a:r>
              <a:rPr lang="en-US" dirty="0">
                <a:latin typeface="Bell MT" panose="02020503060305020303" pitchFamily="18" charset="0"/>
              </a:rPr>
              <a:t> HTTP.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Pe </a:t>
            </a:r>
            <a:r>
              <a:rPr lang="en-US" dirty="0" err="1">
                <a:latin typeface="Bell MT" panose="02020503060305020303" pitchFamily="18" charset="0"/>
              </a:rPr>
              <a:t>partea</a:t>
            </a:r>
            <a:r>
              <a:rPr lang="en-US" dirty="0">
                <a:latin typeface="Bell MT" panose="02020503060305020303" pitchFamily="18" charset="0"/>
              </a:rPr>
              <a:t> de frontend, s-a </a:t>
            </a:r>
            <a:r>
              <a:rPr lang="en-US" dirty="0" err="1">
                <a:latin typeface="Bell MT" panose="02020503060305020303" pitchFamily="18" charset="0"/>
              </a:rPr>
              <a:t>optat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pentru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Angular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pentru</a:t>
            </a:r>
            <a:r>
              <a:rPr lang="en-US" dirty="0">
                <a:latin typeface="Bell MT" panose="02020503060305020303" pitchFamily="18" charset="0"/>
              </a:rPr>
              <a:t> a </a:t>
            </a:r>
            <a:r>
              <a:rPr lang="en-US" dirty="0" err="1">
                <a:latin typeface="Bell MT" panose="02020503060305020303" pitchFamily="18" charset="0"/>
              </a:rPr>
              <a:t>crea</a:t>
            </a:r>
            <a:r>
              <a:rPr lang="en-US" dirty="0">
                <a:latin typeface="Bell MT" panose="02020503060305020303" pitchFamily="18" charset="0"/>
              </a:rPr>
              <a:t> o </a:t>
            </a:r>
            <a:r>
              <a:rPr lang="en-US" dirty="0" err="1">
                <a:latin typeface="Bell MT" panose="02020503060305020303" pitchFamily="18" charset="0"/>
              </a:rPr>
              <a:t>interfață</a:t>
            </a:r>
            <a:r>
              <a:rPr lang="en-US" dirty="0">
                <a:latin typeface="Bell MT" panose="02020503060305020303" pitchFamily="18" charset="0"/>
              </a:rPr>
              <a:t> de </a:t>
            </a:r>
            <a:r>
              <a:rPr lang="en-US" dirty="0" err="1">
                <a:latin typeface="Bell MT" panose="02020503060305020303" pitchFamily="18" charset="0"/>
              </a:rPr>
              <a:t>utilizator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modernă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și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interactivă</a:t>
            </a:r>
            <a:r>
              <a:rPr lang="en-US" dirty="0">
                <a:latin typeface="Bell MT" panose="020205030603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19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50509F-B304-AD87-82EC-D444FDE1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3" y="343949"/>
            <a:ext cx="9418230" cy="429516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6887892-2294-FA2A-BC49-AB5AD3A14763}"/>
              </a:ext>
            </a:extLst>
          </p:cNvPr>
          <p:cNvSpPr txBox="1">
            <a:spLocks/>
          </p:cNvSpPr>
          <p:nvPr/>
        </p:nvSpPr>
        <p:spPr>
          <a:xfrm>
            <a:off x="1392572" y="4798503"/>
            <a:ext cx="9418231" cy="144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Bell MT" panose="02020503060305020303" pitchFamily="18" charset="0"/>
              </a:rPr>
              <a:t>Utilizatorul</a:t>
            </a:r>
            <a:r>
              <a:rPr lang="en-US" sz="1800" dirty="0">
                <a:latin typeface="Bell MT" panose="02020503060305020303" pitchFamily="18" charset="0"/>
              </a:rPr>
              <a:t> student </a:t>
            </a:r>
            <a:r>
              <a:rPr lang="en-US" sz="1800" dirty="0" err="1">
                <a:latin typeface="Bell MT" panose="02020503060305020303" pitchFamily="18" charset="0"/>
              </a:rPr>
              <a:t>poate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vizualiza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chestionarele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disponibile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Bell MT" panose="02020503060305020303" pitchFamily="18" charset="0"/>
              </a:rPr>
              <a:t>Utilizatorul</a:t>
            </a:r>
            <a:r>
              <a:rPr lang="en-US" sz="1800" dirty="0">
                <a:latin typeface="Bell MT" panose="02020503060305020303" pitchFamily="18" charset="0"/>
              </a:rPr>
              <a:t> student </a:t>
            </a:r>
            <a:r>
              <a:rPr lang="en-US" sz="1800" dirty="0" err="1">
                <a:latin typeface="Bell MT" panose="02020503060305020303" pitchFamily="18" charset="0"/>
              </a:rPr>
              <a:t>poate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deschide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si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rezolva</a:t>
            </a:r>
            <a:r>
              <a:rPr lang="en-US" sz="1800" dirty="0">
                <a:latin typeface="Bell MT" panose="02020503060305020303" pitchFamily="18" charset="0"/>
              </a:rPr>
              <a:t> un </a:t>
            </a:r>
            <a:r>
              <a:rPr lang="en-US" sz="1800" dirty="0" err="1">
                <a:latin typeface="Bell MT" panose="02020503060305020303" pitchFamily="18" charset="0"/>
              </a:rPr>
              <a:t>chestionar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Bell MT" panose="02020503060305020303" pitchFamily="18" charset="0"/>
              </a:rPr>
              <a:t>Utilizatorul</a:t>
            </a:r>
            <a:r>
              <a:rPr lang="en-US" sz="1800" dirty="0">
                <a:latin typeface="Bell MT" panose="02020503060305020303" pitchFamily="18" charset="0"/>
              </a:rPr>
              <a:t> student </a:t>
            </a:r>
            <a:r>
              <a:rPr lang="en-US" sz="1800" dirty="0" err="1">
                <a:latin typeface="Bell MT" panose="02020503060305020303" pitchFamily="18" charset="0"/>
              </a:rPr>
              <a:t>poate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vizualiza</a:t>
            </a:r>
            <a:r>
              <a:rPr lang="en-US" sz="1800" dirty="0">
                <a:latin typeface="Bell MT" panose="02020503060305020303" pitchFamily="18" charset="0"/>
              </a:rPr>
              <a:t> </a:t>
            </a:r>
            <a:r>
              <a:rPr lang="en-US" sz="1800" dirty="0" err="1">
                <a:latin typeface="Bell MT" panose="02020503060305020303" pitchFamily="18" charset="0"/>
              </a:rPr>
              <a:t>pagina</a:t>
            </a:r>
            <a:r>
              <a:rPr lang="en-US" sz="1800" dirty="0">
                <a:latin typeface="Bell MT" panose="02020503060305020303" pitchFamily="18" charset="0"/>
              </a:rPr>
              <a:t> cu </a:t>
            </a:r>
            <a:r>
              <a:rPr lang="en-US" sz="1800" dirty="0" err="1">
                <a:latin typeface="Bell MT" panose="02020503060305020303" pitchFamily="18" charset="0"/>
              </a:rPr>
              <a:t>rezolvarile</a:t>
            </a:r>
            <a:r>
              <a:rPr lang="en-US" sz="1800" dirty="0">
                <a:latin typeface="Bell MT" panose="02020503060305020303" pitchFamily="18" charset="0"/>
              </a:rPr>
              <a:t> sale </a:t>
            </a:r>
            <a:r>
              <a:rPr lang="en-US" sz="1800" dirty="0" err="1">
                <a:latin typeface="Bell MT" panose="02020503060305020303" pitchFamily="18" charset="0"/>
              </a:rPr>
              <a:t>anterioare</a:t>
            </a:r>
            <a:r>
              <a:rPr lang="en-US" sz="1800" dirty="0">
                <a:latin typeface="Bell MT" panose="02020503060305020303" pitchFamily="18" charset="0"/>
              </a:rPr>
              <a:t> ale </a:t>
            </a:r>
            <a:r>
              <a:rPr lang="en-US" sz="1800" dirty="0" err="1">
                <a:latin typeface="Bell MT" panose="02020503060305020303" pitchFamily="18" charset="0"/>
              </a:rPr>
              <a:t>chestionarelor</a:t>
            </a:r>
            <a:endParaRPr lang="en-US" sz="1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789D1-466E-8269-215F-9CF86EEA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36" y="716713"/>
            <a:ext cx="10207658" cy="217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5A2D3-632C-0AAE-61AB-C7421CEAFDEE}"/>
              </a:ext>
            </a:extLst>
          </p:cNvPr>
          <p:cNvSpPr txBox="1"/>
          <p:nvPr/>
        </p:nvSpPr>
        <p:spPr>
          <a:xfrm>
            <a:off x="1237837" y="3420178"/>
            <a:ext cx="102076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ll MT" panose="02020503060305020303" pitchFamily="18" charset="0"/>
              </a:rPr>
              <a:t>Utilizatorul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profesor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poate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vizualiza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chestionarele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disponibile</a:t>
            </a:r>
            <a:endParaRPr lang="en-US" sz="3000" dirty="0">
              <a:latin typeface="Bell MT" panose="020205030603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ll MT" panose="02020503060305020303" pitchFamily="18" charset="0"/>
              </a:rPr>
              <a:t>Utilizatorul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profesor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poate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vizualiza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intrebarile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disponibile</a:t>
            </a:r>
            <a:endParaRPr lang="en-US" sz="3000" dirty="0">
              <a:latin typeface="Bell MT" panose="020205030603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ll MT" panose="02020503060305020303" pitchFamily="18" charset="0"/>
              </a:rPr>
              <a:t>Utilizatorul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profesor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poate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adauga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intrebari</a:t>
            </a:r>
            <a:endParaRPr lang="en-US" sz="3000" dirty="0">
              <a:latin typeface="Bell MT" panose="020205030603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ll MT" panose="02020503060305020303" pitchFamily="18" charset="0"/>
              </a:rPr>
              <a:t>Utilizatorul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profesor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poate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adauga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chestionare</a:t>
            </a:r>
            <a:r>
              <a:rPr lang="en-US" sz="3000" dirty="0">
                <a:latin typeface="Bell MT" panose="02020503060305020303" pitchFamily="18" charset="0"/>
              </a:rPr>
              <a:t> pe </a:t>
            </a:r>
            <a:r>
              <a:rPr lang="en-US" sz="3000" dirty="0" err="1">
                <a:latin typeface="Bell MT" panose="02020503060305020303" pitchFamily="18" charset="0"/>
              </a:rPr>
              <a:t>baza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listei</a:t>
            </a:r>
            <a:r>
              <a:rPr lang="en-US" sz="3000" dirty="0">
                <a:latin typeface="Bell MT" panose="02020503060305020303" pitchFamily="18" charset="0"/>
              </a:rPr>
              <a:t> de </a:t>
            </a:r>
            <a:r>
              <a:rPr lang="en-US" sz="3000" dirty="0" err="1">
                <a:latin typeface="Bell MT" panose="02020503060305020303" pitchFamily="18" charset="0"/>
              </a:rPr>
              <a:t>intrebari</a:t>
            </a:r>
            <a:r>
              <a:rPr lang="en-US" sz="3000" dirty="0">
                <a:latin typeface="Bell MT" panose="02020503060305020303" pitchFamily="18" charset="0"/>
              </a:rPr>
              <a:t> </a:t>
            </a:r>
            <a:r>
              <a:rPr lang="en-US" sz="3000" dirty="0" err="1">
                <a:latin typeface="Bell MT" panose="02020503060305020303" pitchFamily="18" charset="0"/>
              </a:rPr>
              <a:t>disponibile</a:t>
            </a:r>
            <a:endParaRPr lang="en-US" sz="3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DD9E1-819D-0EC7-46BF-D3887BC0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0" y="1578927"/>
            <a:ext cx="3024042" cy="3047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724D1-6DE2-D3DA-36AA-1FC9C98C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51" y="431586"/>
            <a:ext cx="7207511" cy="53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0D7B0-DE3A-4142-CDBB-752BB9AD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9" y="169682"/>
            <a:ext cx="5365321" cy="353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B9F1A-AD87-184B-7BB0-B480482D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44" y="169683"/>
            <a:ext cx="5053364" cy="3539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D12C4-90A0-FB63-5B76-154D60A79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947" y="3429000"/>
            <a:ext cx="7234106" cy="29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DB9A-8601-8AD4-5BB7-A183A6CD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795296"/>
          </a:xfrm>
        </p:spPr>
        <p:txBody>
          <a:bodyPr>
            <a:normAutofit/>
          </a:bodyPr>
          <a:lstStyle/>
          <a:p>
            <a:pPr algn="ctr"/>
            <a:r>
              <a:rPr lang="en-US" sz="7000" dirty="0">
                <a:latin typeface="Bell MT" panose="02020503060305020303" pitchFamily="18" charset="0"/>
              </a:rPr>
              <a:t>V</a:t>
            </a:r>
            <a:r>
              <a:rPr lang="ro-RO" sz="7000" dirty="0">
                <a:latin typeface="Bell MT" panose="02020503060305020303" pitchFamily="18" charset="0"/>
              </a:rPr>
              <a:t>ă</a:t>
            </a:r>
            <a:r>
              <a:rPr lang="en-US" sz="7000" dirty="0">
                <a:latin typeface="Bell MT" panose="02020503060305020303" pitchFamily="18" charset="0"/>
              </a:rPr>
              <a:t> </a:t>
            </a:r>
            <a:r>
              <a:rPr lang="en-US" sz="7000" dirty="0" err="1">
                <a:latin typeface="Bell MT" panose="02020503060305020303" pitchFamily="18" charset="0"/>
              </a:rPr>
              <a:t>mul</a:t>
            </a:r>
            <a:r>
              <a:rPr lang="ro-RO" sz="7000" dirty="0">
                <a:latin typeface="Bell MT" panose="02020503060305020303" pitchFamily="18" charset="0"/>
              </a:rPr>
              <a:t>ț</a:t>
            </a:r>
            <a:r>
              <a:rPr lang="en-US" sz="7000" dirty="0" err="1">
                <a:latin typeface="Bell MT" panose="02020503060305020303" pitchFamily="18" charset="0"/>
              </a:rPr>
              <a:t>umim</a:t>
            </a:r>
            <a:r>
              <a:rPr lang="en-US" sz="7000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908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212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Bell MT</vt:lpstr>
      <vt:lpstr>Tw Cen MT</vt:lpstr>
      <vt:lpstr>Circuit</vt:lpstr>
      <vt:lpstr>Management de chestionare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Vă 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chestionare folosind Spring</dc:title>
  <dc:creator>Bogdana Moldovan</dc:creator>
  <cp:lastModifiedBy>Bogdana Moldovan</cp:lastModifiedBy>
  <cp:revision>9</cp:revision>
  <dcterms:created xsi:type="dcterms:W3CDTF">2024-02-08T10:56:34Z</dcterms:created>
  <dcterms:modified xsi:type="dcterms:W3CDTF">2024-02-08T16:22:29Z</dcterms:modified>
</cp:coreProperties>
</file>